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98F34"/>
    <a:srgbClr val="5FA1D8"/>
    <a:srgbClr val="B31F2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>
</file>

<file path=ppt/media/image2.png>
</file>

<file path=ppt/media/image3.png>
</file>

<file path=ppt/media/image30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0DD119-8A0F-3D09-995B-67AB27D223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5325661-3209-6DF6-90C7-7E954D618D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1D6F740-53EA-AA54-D67B-8E948188EE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726A1-8784-4E94-A043-4203AC5CCFCB}" type="datetimeFigureOut">
              <a:rPr lang="es-ES" smtClean="0"/>
              <a:t>17/09/2022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05512FC-505C-AFAE-4D9D-7367ADB41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7804A18-6052-0660-303E-D87C588BF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16F2A-D979-4FBC-B7EE-EDE00432C2C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179102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16DDD1-E7A9-40E7-5B1E-176A36BAEE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467C7FD8-3E28-B650-6BC5-ED3E9E7247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DEF6D00-0C1E-4860-0B7F-5856191AD8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726A1-8784-4E94-A043-4203AC5CCFCB}" type="datetimeFigureOut">
              <a:rPr lang="es-ES" smtClean="0"/>
              <a:t>17/09/2022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935BB29-8C89-E01A-C177-29D7B05022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DE098AD-FAB6-ADDA-1EEF-493114C48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16F2A-D979-4FBC-B7EE-EDE00432C2C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9564836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02868731-C02F-06DA-F086-3A1DE1C54F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144BEE9-FD92-6CD8-69AA-38C0B88C28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ABA9B16-1768-9D5E-7CC5-BE913D749A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726A1-8784-4E94-A043-4203AC5CCFCB}" type="datetimeFigureOut">
              <a:rPr lang="es-ES" smtClean="0"/>
              <a:t>17/09/2022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8E32C5C-AA72-2BF7-8E1B-4672333474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3330AB8-7E3B-82AE-E2E8-7490618691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16F2A-D979-4FBC-B7EE-EDE00432C2C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26495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30EF648-0D93-8978-88CB-A5A9ACDB88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7EFBAE9-0DE7-06C2-5329-2E8CFFE3AD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2014538-A4F4-3B88-5123-0AA93BA90D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726A1-8784-4E94-A043-4203AC5CCFCB}" type="datetimeFigureOut">
              <a:rPr lang="es-ES" smtClean="0"/>
              <a:t>17/09/2022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542F8F4-0DAD-1D61-08EC-524027CB55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0741268-80AE-E3ED-8BCD-6D611E61A1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16F2A-D979-4FBC-B7EE-EDE00432C2C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793047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6235436-A448-042F-0130-0B8522A475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7FD9B93-0145-7660-7843-07DF3EA101C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61FD1FA-334A-DDEF-1B14-1BA1E93117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726A1-8784-4E94-A043-4203AC5CCFCB}" type="datetimeFigureOut">
              <a:rPr lang="es-ES" smtClean="0"/>
              <a:t>17/09/2022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BE02226-E0B9-7A5E-6369-CE05B02F89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343A6DF-2E19-3204-4663-4ED770799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16F2A-D979-4FBC-B7EE-EDE00432C2C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1907299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DED204F-14E9-D464-1E6B-E7BE071607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72B407D-0B2D-38E8-A7B1-5218DC684B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3F9D3E7A-8637-DCD2-C12E-DA4971ED2B1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485AA8A-DC05-1D45-CF36-C37409F75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726A1-8784-4E94-A043-4203AC5CCFCB}" type="datetimeFigureOut">
              <a:rPr lang="es-ES" smtClean="0"/>
              <a:t>17/09/2022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C25AE70-E309-26DD-F2BA-BCEFBEE6E2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5AD7888-58C6-5D1B-57E2-E9C6F1F29E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16F2A-D979-4FBC-B7EE-EDE00432C2C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434798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BB6F535-58E1-AD17-62B1-2E5F904984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5BE73B0-2112-18A2-7069-99630A55C4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505D1F3-5D49-57E2-5CDA-765EDB8F7E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4377A6C-3796-C8C3-BB3A-BED6D4CEB5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DBA139AD-CE35-291F-2988-8AAC0BCFF68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5D106406-E99A-3D8B-036F-81446D9AD4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726A1-8784-4E94-A043-4203AC5CCFCB}" type="datetimeFigureOut">
              <a:rPr lang="es-ES" smtClean="0"/>
              <a:t>17/09/2022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FDB470D6-199D-4E37-68F4-4A45B9477A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CF8214F5-EAD2-8323-7324-7D0A87CB45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16F2A-D979-4FBC-B7EE-EDE00432C2C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8510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740704-B6AA-0948-9C02-83F6C3EE81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A81CE253-8650-C117-D990-09A5F9B908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726A1-8784-4E94-A043-4203AC5CCFCB}" type="datetimeFigureOut">
              <a:rPr lang="es-ES" smtClean="0"/>
              <a:t>17/09/2022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2F5BFE2-1B91-34F6-159B-EF87810583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669D6E8-FB89-4997-DB1A-FFED43907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16F2A-D979-4FBC-B7EE-EDE00432C2C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871733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2C5E9C1B-0C6F-9AF9-1D60-144EEA995C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726A1-8784-4E94-A043-4203AC5CCFCB}" type="datetimeFigureOut">
              <a:rPr lang="es-ES" smtClean="0"/>
              <a:t>17/09/2022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9DC85616-6C16-2A53-F007-8679E499EB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A7038397-C792-B21A-595D-B038BC3229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16F2A-D979-4FBC-B7EE-EDE00432C2C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480358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E0D35D-ED1E-949C-458F-ABC554CCA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E5752E88-D81C-AF90-3917-63CE8372CB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34EEB50A-1527-5A0F-8C10-03BCD6EA93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FFCAF4D1-986C-8586-5DF2-8C85E8DD6B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726A1-8784-4E94-A043-4203AC5CCFCB}" type="datetimeFigureOut">
              <a:rPr lang="es-ES" smtClean="0"/>
              <a:t>17/09/2022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ABD5146-B56F-4C90-BE6E-D320275F18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555DEB42-07D7-71E8-CEC8-1E8945CEFC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16F2A-D979-4FBC-B7EE-EDE00432C2C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81284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7B422C-B0A3-0E20-7BC8-283292C36E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1DA0AD4E-D8BF-DF2F-B661-DCA694A1F2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5A96A3D4-C749-62BD-EEAA-D120B05254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EBBFF60-67F1-628A-9DDC-E2DBB7EFCE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F726A1-8784-4E94-A043-4203AC5CCFCB}" type="datetimeFigureOut">
              <a:rPr lang="es-ES" smtClean="0"/>
              <a:t>17/09/2022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FE7FA77-9717-F815-F7ED-939D56D82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8EBAA14-4EFB-AACA-3E1E-FC5CAA6E4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316F2A-D979-4FBC-B7EE-EDE00432C2C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246387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ADBE967E-00AD-2123-25B9-872E459224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D2CD2F5-41E8-50AD-9A2A-20B0A481E6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A2DE667-6F1B-B0D1-8C7C-029BDE97417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F726A1-8784-4E94-A043-4203AC5CCFCB}" type="datetimeFigureOut">
              <a:rPr lang="es-ES" smtClean="0"/>
              <a:t>17/09/2022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044D805-BC97-3E47-583D-79C7D83B52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121F9F5-F03E-8862-9791-DEF866917B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316F2A-D979-4FBC-B7EE-EDE00432C2CE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1130783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Rectángulo: esquinas redondeadas 139">
            <a:extLst>
              <a:ext uri="{FF2B5EF4-FFF2-40B4-BE49-F238E27FC236}">
                <a16:creationId xmlns:a16="http://schemas.microsoft.com/office/drawing/2014/main" id="{D0317E62-C137-4266-A4B5-9B2A9A28242C}"/>
              </a:ext>
            </a:extLst>
          </p:cNvPr>
          <p:cNvSpPr/>
          <p:nvPr/>
        </p:nvSpPr>
        <p:spPr>
          <a:xfrm>
            <a:off x="4545391" y="3539064"/>
            <a:ext cx="670522" cy="918145"/>
          </a:xfrm>
          <a:prstGeom prst="roundRect">
            <a:avLst>
              <a:gd name="adj" fmla="val 23486"/>
            </a:avLst>
          </a:prstGeom>
          <a:noFill/>
          <a:ln w="28575">
            <a:solidFill>
              <a:srgbClr val="5FA1D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21" name="Imagen 20">
            <a:extLst>
              <a:ext uri="{FF2B5EF4-FFF2-40B4-BE49-F238E27FC236}">
                <a16:creationId xmlns:a16="http://schemas.microsoft.com/office/drawing/2014/main" id="{BB1FB8D2-9585-4370-8845-AEE4292DD4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025319" y="383798"/>
            <a:ext cx="3998984" cy="274216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59" name="CuadroTexto 58">
                <a:extLst>
                  <a:ext uri="{FF2B5EF4-FFF2-40B4-BE49-F238E27FC236}">
                    <a16:creationId xmlns:a16="http://schemas.microsoft.com/office/drawing/2014/main" id="{7EA36806-0059-4177-945C-FE9E565FAE81}"/>
                  </a:ext>
                </a:extLst>
              </p:cNvPr>
              <p:cNvSpPr txBox="1"/>
              <p:nvPr/>
            </p:nvSpPr>
            <p:spPr>
              <a:xfrm>
                <a:off x="1498601" y="2195535"/>
                <a:ext cx="1522981" cy="31367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0" lang="es-ES" sz="1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bPr>
                        <m:e>
                          <m:sSub>
                            <m:sSubPr>
                              <m:ctrlPr>
                                <a:rPr kumimoji="0" lang="es-ES" sz="1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es-ES" sz="1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𝐼</m:t>
                              </m:r>
                            </m:e>
                            <m:sub>
                              <m:r>
                                <a:rPr kumimoji="0" lang="es-ES" sz="1400" b="0" i="1" u="none" strike="noStrike" kern="120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𝐷</m:t>
                              </m:r>
                            </m:sub>
                          </m:sSub>
                          <m:r>
                            <a:rPr kumimoji="0" lang="es-ES" sz="14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=</m:t>
                          </m:r>
                          <m:r>
                            <a:rPr kumimoji="0" lang="en-US" sz="14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𝐼</m:t>
                          </m:r>
                        </m:e>
                        <m:sub>
                          <m:r>
                            <a:rPr kumimoji="0" lang="en-US" sz="14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0</m:t>
                          </m:r>
                        </m:sub>
                      </m:sSub>
                      <m:r>
                        <a:rPr kumimoji="0" lang="en-US" sz="1400" b="0" i="1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·(</m:t>
                      </m:r>
                      <m:sSup>
                        <m:sSupPr>
                          <m:ctrlPr>
                            <a:rPr kumimoji="0" lang="es-ES" sz="14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</m:ctrlPr>
                        </m:sSupPr>
                        <m:e>
                          <m:r>
                            <a:rPr kumimoji="0" lang="en-US" sz="14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𝑒</m:t>
                          </m:r>
                        </m:e>
                        <m:sup>
                          <m:f>
                            <m:fPr>
                              <m:ctrlPr>
                                <a:rPr kumimoji="0" lang="es-ES" sz="1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fPr>
                            <m:num>
                              <m:r>
                                <a:rPr kumimoji="0" lang="en-US" sz="1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𝑞𝑉</m:t>
                              </m:r>
                            </m:num>
                            <m:den>
                              <m:r>
                                <a:rPr kumimoji="0" lang="en-US" sz="14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𝑛𝑘𝑇</m:t>
                              </m:r>
                            </m:den>
                          </m:f>
                        </m:sup>
                      </m:sSup>
                      <m:r>
                        <a:rPr kumimoji="0" lang="en-US" sz="1400" b="0" i="1" u="none" strike="noStrike" kern="1200" cap="none" spc="0" normalizeH="0" baseline="0" noProof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</a:rPr>
                        <m:t>−1)</m:t>
                      </m:r>
                    </m:oMath>
                  </m:oMathPara>
                </a14:m>
                <a:endParaRPr kumimoji="0" lang="es-ES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59" name="CuadroTexto 58">
                <a:extLst>
                  <a:ext uri="{FF2B5EF4-FFF2-40B4-BE49-F238E27FC236}">
                    <a16:creationId xmlns:a16="http://schemas.microsoft.com/office/drawing/2014/main" id="{7EA36806-0059-4177-945C-FE9E565FAE8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498601" y="2195535"/>
                <a:ext cx="1522981" cy="313676"/>
              </a:xfrm>
              <a:prstGeom prst="rect">
                <a:avLst/>
              </a:prstGeom>
              <a:blipFill>
                <a:blip r:embed="rId3"/>
                <a:stretch>
                  <a:fillRect l="-2400" t="-1923" r="-3200" b="-21154"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3" name="Rectángulo 132">
            <a:extLst>
              <a:ext uri="{FF2B5EF4-FFF2-40B4-BE49-F238E27FC236}">
                <a16:creationId xmlns:a16="http://schemas.microsoft.com/office/drawing/2014/main" id="{B33ECA65-2422-4252-AE4F-467E678F3138}"/>
              </a:ext>
            </a:extLst>
          </p:cNvPr>
          <p:cNvSpPr/>
          <p:nvPr/>
        </p:nvSpPr>
        <p:spPr>
          <a:xfrm>
            <a:off x="6587298" y="3671175"/>
            <a:ext cx="184248" cy="621133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ts val="1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LOAD</a:t>
            </a:r>
          </a:p>
        </p:txBody>
      </p:sp>
      <p:cxnSp>
        <p:nvCxnSpPr>
          <p:cNvPr id="134" name="Conector: angular 133">
            <a:extLst>
              <a:ext uri="{FF2B5EF4-FFF2-40B4-BE49-F238E27FC236}">
                <a16:creationId xmlns:a16="http://schemas.microsoft.com/office/drawing/2014/main" id="{DC0A278E-1B28-4F36-A304-2FB2ED0C0208}"/>
              </a:ext>
            </a:extLst>
          </p:cNvPr>
          <p:cNvCxnSpPr>
            <a:cxnSpLocks/>
            <a:stCxn id="133" idx="0"/>
          </p:cNvCxnSpPr>
          <p:nvPr/>
        </p:nvCxnSpPr>
        <p:spPr>
          <a:xfrm rot="16200000" flipV="1">
            <a:off x="6321288" y="3313040"/>
            <a:ext cx="264220" cy="452049"/>
          </a:xfrm>
          <a:prstGeom prst="bentConnector2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Conector: angular 134">
            <a:extLst>
              <a:ext uri="{FF2B5EF4-FFF2-40B4-BE49-F238E27FC236}">
                <a16:creationId xmlns:a16="http://schemas.microsoft.com/office/drawing/2014/main" id="{AAC75869-E98D-4FC5-A73F-230267E8E1A2}"/>
              </a:ext>
            </a:extLst>
          </p:cNvPr>
          <p:cNvCxnSpPr>
            <a:cxnSpLocks/>
          </p:cNvCxnSpPr>
          <p:nvPr/>
        </p:nvCxnSpPr>
        <p:spPr>
          <a:xfrm rot="5400000">
            <a:off x="6328497" y="4206899"/>
            <a:ext cx="280757" cy="421094"/>
          </a:xfrm>
          <a:prstGeom prst="bentConnector2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Rectángulo: esquinas redondeadas 135">
            <a:extLst>
              <a:ext uri="{FF2B5EF4-FFF2-40B4-BE49-F238E27FC236}">
                <a16:creationId xmlns:a16="http://schemas.microsoft.com/office/drawing/2014/main" id="{E154A99C-44A8-4103-8578-C42175EB1A6A}"/>
              </a:ext>
            </a:extLst>
          </p:cNvPr>
          <p:cNvSpPr/>
          <p:nvPr/>
        </p:nvSpPr>
        <p:spPr>
          <a:xfrm>
            <a:off x="4551105" y="3539070"/>
            <a:ext cx="1925606" cy="918145"/>
          </a:xfrm>
          <a:prstGeom prst="roundRect">
            <a:avLst/>
          </a:prstGeom>
          <a:noFill/>
          <a:ln w="28575">
            <a:solidFill>
              <a:srgbClr val="5FA1D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37" name="Conector recto de flecha 136">
            <a:extLst>
              <a:ext uri="{FF2B5EF4-FFF2-40B4-BE49-F238E27FC236}">
                <a16:creationId xmlns:a16="http://schemas.microsoft.com/office/drawing/2014/main" id="{0023151A-7B9C-48E5-B8E1-204899FC303B}"/>
              </a:ext>
            </a:extLst>
          </p:cNvPr>
          <p:cNvCxnSpPr>
            <a:cxnSpLocks/>
          </p:cNvCxnSpPr>
          <p:nvPr/>
        </p:nvCxnSpPr>
        <p:spPr>
          <a:xfrm>
            <a:off x="4687214" y="3539064"/>
            <a:ext cx="365760" cy="0"/>
          </a:xfrm>
          <a:prstGeom prst="straightConnector1">
            <a:avLst/>
          </a:prstGeom>
          <a:ln w="28575">
            <a:solidFill>
              <a:srgbClr val="5FA1D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Conector recto de flecha 137">
            <a:extLst>
              <a:ext uri="{FF2B5EF4-FFF2-40B4-BE49-F238E27FC236}">
                <a16:creationId xmlns:a16="http://schemas.microsoft.com/office/drawing/2014/main" id="{0D48F65D-E056-45A4-947A-F7765692788D}"/>
              </a:ext>
            </a:extLst>
          </p:cNvPr>
          <p:cNvCxnSpPr>
            <a:cxnSpLocks/>
          </p:cNvCxnSpPr>
          <p:nvPr/>
        </p:nvCxnSpPr>
        <p:spPr>
          <a:xfrm flipH="1">
            <a:off x="5614748" y="4456396"/>
            <a:ext cx="365760" cy="0"/>
          </a:xfrm>
          <a:prstGeom prst="straightConnector1">
            <a:avLst/>
          </a:prstGeom>
          <a:ln w="28575">
            <a:solidFill>
              <a:srgbClr val="5FA1D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CuadroTexto 138">
            <a:extLst>
              <a:ext uri="{FF2B5EF4-FFF2-40B4-BE49-F238E27FC236}">
                <a16:creationId xmlns:a16="http://schemas.microsoft.com/office/drawing/2014/main" id="{7A3EC325-DC86-4FF8-852B-E79D046A8EDD}"/>
              </a:ext>
            </a:extLst>
          </p:cNvPr>
          <p:cNvSpPr txBox="1"/>
          <p:nvPr/>
        </p:nvSpPr>
        <p:spPr>
          <a:xfrm>
            <a:off x="6043937" y="3828859"/>
            <a:ext cx="5957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600" b="1" i="1" u="none" strike="noStrike" kern="1200" cap="none" spc="0" normalizeH="0" baseline="0" noProof="0" dirty="0">
                <a:ln>
                  <a:noFill/>
                </a:ln>
                <a:solidFill>
                  <a:srgbClr val="5FA1D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I(V)</a:t>
            </a:r>
            <a:endParaRPr kumimoji="0" lang="es-ES" sz="1600" b="1" i="0" u="none" strike="noStrike" kern="1200" cap="none" spc="0" normalizeH="0" baseline="-25000" noProof="0" dirty="0">
              <a:ln>
                <a:noFill/>
              </a:ln>
              <a:solidFill>
                <a:srgbClr val="5FA1D8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41" name="Conector recto de flecha 140">
            <a:extLst>
              <a:ext uri="{FF2B5EF4-FFF2-40B4-BE49-F238E27FC236}">
                <a16:creationId xmlns:a16="http://schemas.microsoft.com/office/drawing/2014/main" id="{73FF2F50-5F1C-42DE-9C8C-FDE8835C968D}"/>
              </a:ext>
            </a:extLst>
          </p:cNvPr>
          <p:cNvCxnSpPr>
            <a:cxnSpLocks/>
          </p:cNvCxnSpPr>
          <p:nvPr/>
        </p:nvCxnSpPr>
        <p:spPr>
          <a:xfrm rot="5400000" flipV="1">
            <a:off x="5034181" y="3988734"/>
            <a:ext cx="365760" cy="0"/>
          </a:xfrm>
          <a:prstGeom prst="straightConnector1">
            <a:avLst/>
          </a:prstGeom>
          <a:ln w="28575">
            <a:solidFill>
              <a:srgbClr val="5FA1D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Conector recto de flecha 141">
            <a:extLst>
              <a:ext uri="{FF2B5EF4-FFF2-40B4-BE49-F238E27FC236}">
                <a16:creationId xmlns:a16="http://schemas.microsoft.com/office/drawing/2014/main" id="{B6C9CCE5-9BEE-4CA8-9428-E2E91BCA6CCE}"/>
              </a:ext>
            </a:extLst>
          </p:cNvPr>
          <p:cNvCxnSpPr>
            <a:cxnSpLocks/>
          </p:cNvCxnSpPr>
          <p:nvPr/>
        </p:nvCxnSpPr>
        <p:spPr>
          <a:xfrm>
            <a:off x="5746263" y="3539064"/>
            <a:ext cx="365760" cy="0"/>
          </a:xfrm>
          <a:prstGeom prst="straightConnector1">
            <a:avLst/>
          </a:prstGeom>
          <a:ln w="28575">
            <a:solidFill>
              <a:srgbClr val="5FA1D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" name="Elipse 183">
            <a:extLst>
              <a:ext uri="{FF2B5EF4-FFF2-40B4-BE49-F238E27FC236}">
                <a16:creationId xmlns:a16="http://schemas.microsoft.com/office/drawing/2014/main" id="{D5579D07-0C50-4A07-AD5B-138162438A03}"/>
              </a:ext>
            </a:extLst>
          </p:cNvPr>
          <p:cNvSpPr/>
          <p:nvPr/>
        </p:nvSpPr>
        <p:spPr>
          <a:xfrm>
            <a:off x="6208833" y="718727"/>
            <a:ext cx="247650" cy="174004"/>
          </a:xfrm>
          <a:prstGeom prst="ellipse">
            <a:avLst/>
          </a:prstGeom>
          <a:noFill/>
          <a:ln w="19050">
            <a:solidFill>
              <a:srgbClr val="B31F2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5" name="Elipse 184">
            <a:extLst>
              <a:ext uri="{FF2B5EF4-FFF2-40B4-BE49-F238E27FC236}">
                <a16:creationId xmlns:a16="http://schemas.microsoft.com/office/drawing/2014/main" id="{550E269B-8BB1-409C-B61E-8719229111AD}"/>
              </a:ext>
            </a:extLst>
          </p:cNvPr>
          <p:cNvSpPr/>
          <p:nvPr/>
        </p:nvSpPr>
        <p:spPr>
          <a:xfrm>
            <a:off x="8114056" y="773426"/>
            <a:ext cx="247650" cy="174004"/>
          </a:xfrm>
          <a:prstGeom prst="ellipse">
            <a:avLst/>
          </a:prstGeom>
          <a:noFill/>
          <a:ln w="19050">
            <a:solidFill>
              <a:srgbClr val="B31F2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6" name="Elipse 185">
            <a:extLst>
              <a:ext uri="{FF2B5EF4-FFF2-40B4-BE49-F238E27FC236}">
                <a16:creationId xmlns:a16="http://schemas.microsoft.com/office/drawing/2014/main" id="{4A0439F6-725C-48C1-990E-9249C11DBA25}"/>
              </a:ext>
            </a:extLst>
          </p:cNvPr>
          <p:cNvSpPr/>
          <p:nvPr/>
        </p:nvSpPr>
        <p:spPr>
          <a:xfrm>
            <a:off x="8371231" y="2156357"/>
            <a:ext cx="247650" cy="174004"/>
          </a:xfrm>
          <a:prstGeom prst="ellipse">
            <a:avLst/>
          </a:prstGeom>
          <a:noFill/>
          <a:ln w="19050">
            <a:solidFill>
              <a:srgbClr val="B31F2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88" name="Conector recto 187">
            <a:extLst>
              <a:ext uri="{FF2B5EF4-FFF2-40B4-BE49-F238E27FC236}">
                <a16:creationId xmlns:a16="http://schemas.microsoft.com/office/drawing/2014/main" id="{C1C5230E-EEAB-4FBB-8647-84F719B751FB}"/>
              </a:ext>
            </a:extLst>
          </p:cNvPr>
          <p:cNvCxnSpPr>
            <a:stCxn id="184" idx="5"/>
          </p:cNvCxnSpPr>
          <p:nvPr/>
        </p:nvCxnSpPr>
        <p:spPr>
          <a:xfrm>
            <a:off x="6420215" y="867249"/>
            <a:ext cx="287728" cy="307430"/>
          </a:xfrm>
          <a:prstGeom prst="line">
            <a:avLst/>
          </a:prstGeom>
          <a:ln w="19050">
            <a:solidFill>
              <a:srgbClr val="B31F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Conector recto 188">
            <a:extLst>
              <a:ext uri="{FF2B5EF4-FFF2-40B4-BE49-F238E27FC236}">
                <a16:creationId xmlns:a16="http://schemas.microsoft.com/office/drawing/2014/main" id="{646054FF-E074-45BC-B18B-851399108030}"/>
              </a:ext>
            </a:extLst>
          </p:cNvPr>
          <p:cNvCxnSpPr>
            <a:cxnSpLocks/>
          </p:cNvCxnSpPr>
          <p:nvPr/>
        </p:nvCxnSpPr>
        <p:spPr>
          <a:xfrm>
            <a:off x="8348466" y="858244"/>
            <a:ext cx="490734" cy="58926"/>
          </a:xfrm>
          <a:prstGeom prst="line">
            <a:avLst/>
          </a:prstGeom>
          <a:ln w="19050">
            <a:solidFill>
              <a:srgbClr val="B31F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Conector recto 191">
            <a:extLst>
              <a:ext uri="{FF2B5EF4-FFF2-40B4-BE49-F238E27FC236}">
                <a16:creationId xmlns:a16="http://schemas.microsoft.com/office/drawing/2014/main" id="{1E0DBFA8-7189-4A4E-9649-FE5C404E828E}"/>
              </a:ext>
            </a:extLst>
          </p:cNvPr>
          <p:cNvCxnSpPr>
            <a:cxnSpLocks/>
            <a:stCxn id="186" idx="7"/>
          </p:cNvCxnSpPr>
          <p:nvPr/>
        </p:nvCxnSpPr>
        <p:spPr>
          <a:xfrm flipV="1">
            <a:off x="8582613" y="2084377"/>
            <a:ext cx="256587" cy="97462"/>
          </a:xfrm>
          <a:prstGeom prst="line">
            <a:avLst/>
          </a:prstGeom>
          <a:ln w="19050">
            <a:solidFill>
              <a:srgbClr val="B31F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Conector: angular 197">
            <a:extLst>
              <a:ext uri="{FF2B5EF4-FFF2-40B4-BE49-F238E27FC236}">
                <a16:creationId xmlns:a16="http://schemas.microsoft.com/office/drawing/2014/main" id="{5E27065E-9ECF-4406-9E37-A5EAC376A137}"/>
              </a:ext>
            </a:extLst>
          </p:cNvPr>
          <p:cNvCxnSpPr>
            <a:cxnSpLocks/>
          </p:cNvCxnSpPr>
          <p:nvPr/>
        </p:nvCxnSpPr>
        <p:spPr>
          <a:xfrm flipH="1" flipV="1">
            <a:off x="2893405" y="3412052"/>
            <a:ext cx="30955" cy="1166110"/>
          </a:xfrm>
          <a:prstGeom prst="bentConnector3">
            <a:avLst>
              <a:gd name="adj1" fmla="val -119885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0" name="Rectángulo: esquinas redondeadas 199">
            <a:extLst>
              <a:ext uri="{FF2B5EF4-FFF2-40B4-BE49-F238E27FC236}">
                <a16:creationId xmlns:a16="http://schemas.microsoft.com/office/drawing/2014/main" id="{65BFEC87-2E94-47E8-866A-F6C3C196097D}"/>
              </a:ext>
            </a:extLst>
          </p:cNvPr>
          <p:cNvSpPr/>
          <p:nvPr/>
        </p:nvSpPr>
        <p:spPr>
          <a:xfrm>
            <a:off x="1217137" y="3551781"/>
            <a:ext cx="1925606" cy="918145"/>
          </a:xfrm>
          <a:prstGeom prst="roundRect">
            <a:avLst/>
          </a:prstGeom>
          <a:noFill/>
          <a:ln w="28575">
            <a:solidFill>
              <a:srgbClr val="5FA1D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01" name="Conector recto de flecha 200">
            <a:extLst>
              <a:ext uri="{FF2B5EF4-FFF2-40B4-BE49-F238E27FC236}">
                <a16:creationId xmlns:a16="http://schemas.microsoft.com/office/drawing/2014/main" id="{1F511BBF-EE38-44F2-9B18-85E4392293D8}"/>
              </a:ext>
            </a:extLst>
          </p:cNvPr>
          <p:cNvCxnSpPr>
            <a:cxnSpLocks/>
          </p:cNvCxnSpPr>
          <p:nvPr/>
        </p:nvCxnSpPr>
        <p:spPr>
          <a:xfrm>
            <a:off x="1703766" y="3551781"/>
            <a:ext cx="365760" cy="0"/>
          </a:xfrm>
          <a:prstGeom prst="straightConnector1">
            <a:avLst/>
          </a:prstGeom>
          <a:ln w="28575">
            <a:solidFill>
              <a:srgbClr val="5FA1D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Conector recto de flecha 201">
            <a:extLst>
              <a:ext uri="{FF2B5EF4-FFF2-40B4-BE49-F238E27FC236}">
                <a16:creationId xmlns:a16="http://schemas.microsoft.com/office/drawing/2014/main" id="{658FA085-F8FF-4E48-A093-212B3D34CA76}"/>
              </a:ext>
            </a:extLst>
          </p:cNvPr>
          <p:cNvCxnSpPr>
            <a:cxnSpLocks/>
          </p:cNvCxnSpPr>
          <p:nvPr/>
        </p:nvCxnSpPr>
        <p:spPr>
          <a:xfrm flipH="1">
            <a:off x="2280780" y="4474352"/>
            <a:ext cx="365760" cy="0"/>
          </a:xfrm>
          <a:prstGeom prst="straightConnector1">
            <a:avLst/>
          </a:prstGeom>
          <a:ln w="28575">
            <a:solidFill>
              <a:srgbClr val="5FA1D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3" name="CuadroTexto 202">
            <a:extLst>
              <a:ext uri="{FF2B5EF4-FFF2-40B4-BE49-F238E27FC236}">
                <a16:creationId xmlns:a16="http://schemas.microsoft.com/office/drawing/2014/main" id="{AF685A0F-6B24-4F2E-847D-1BCDAFA156C5}"/>
              </a:ext>
            </a:extLst>
          </p:cNvPr>
          <p:cNvSpPr txBox="1"/>
          <p:nvPr/>
        </p:nvSpPr>
        <p:spPr>
          <a:xfrm>
            <a:off x="2709969" y="3841576"/>
            <a:ext cx="5957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600" b="1" i="1" u="none" strike="noStrike" kern="1200" cap="none" spc="0" normalizeH="0" baseline="0" noProof="0" dirty="0">
                <a:ln>
                  <a:noFill/>
                </a:ln>
                <a:solidFill>
                  <a:srgbClr val="5FA1D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I(V)</a:t>
            </a:r>
            <a:endParaRPr kumimoji="0" lang="es-ES" sz="1600" b="1" i="0" u="none" strike="noStrike" kern="1200" cap="none" spc="0" normalizeH="0" baseline="-25000" noProof="0" dirty="0">
              <a:ln>
                <a:noFill/>
              </a:ln>
              <a:solidFill>
                <a:srgbClr val="5FA1D8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8" name="CuadroTexto 227">
            <a:extLst>
              <a:ext uri="{FF2B5EF4-FFF2-40B4-BE49-F238E27FC236}">
                <a16:creationId xmlns:a16="http://schemas.microsoft.com/office/drawing/2014/main" id="{BB05E3F3-5365-4FB8-ADED-D4774BFE58AF}"/>
              </a:ext>
            </a:extLst>
          </p:cNvPr>
          <p:cNvSpPr txBox="1"/>
          <p:nvPr/>
        </p:nvSpPr>
        <p:spPr>
          <a:xfrm>
            <a:off x="2565398" y="5623150"/>
            <a:ext cx="59571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600" b="1" i="1" u="none" strike="noStrike" kern="1200" cap="none" spc="0" normalizeH="0" baseline="0" noProof="0" dirty="0">
                <a:ln>
                  <a:noFill/>
                </a:ln>
                <a:solidFill>
                  <a:srgbClr val="5FA1D8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I(V)</a:t>
            </a:r>
            <a:endParaRPr kumimoji="0" lang="es-ES" sz="1600" b="1" i="0" u="none" strike="noStrike" kern="1200" cap="none" spc="0" normalizeH="0" baseline="-25000" noProof="0" dirty="0">
              <a:ln>
                <a:noFill/>
              </a:ln>
              <a:solidFill>
                <a:srgbClr val="5FA1D8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9" name="Rectángulo: esquinas redondeadas 228">
            <a:extLst>
              <a:ext uri="{FF2B5EF4-FFF2-40B4-BE49-F238E27FC236}">
                <a16:creationId xmlns:a16="http://schemas.microsoft.com/office/drawing/2014/main" id="{EAFB1D33-C484-4FE0-9C72-A90F426602DF}"/>
              </a:ext>
            </a:extLst>
          </p:cNvPr>
          <p:cNvSpPr/>
          <p:nvPr/>
        </p:nvSpPr>
        <p:spPr>
          <a:xfrm>
            <a:off x="1121732" y="5371698"/>
            <a:ext cx="659133" cy="918145"/>
          </a:xfrm>
          <a:prstGeom prst="roundRect">
            <a:avLst/>
          </a:prstGeom>
          <a:noFill/>
          <a:ln w="28575">
            <a:solidFill>
              <a:srgbClr val="5FA1D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230" name="Conector recto de flecha 229">
            <a:extLst>
              <a:ext uri="{FF2B5EF4-FFF2-40B4-BE49-F238E27FC236}">
                <a16:creationId xmlns:a16="http://schemas.microsoft.com/office/drawing/2014/main" id="{C881C710-E18B-4AFA-A85A-7A632B33365F}"/>
              </a:ext>
            </a:extLst>
          </p:cNvPr>
          <p:cNvCxnSpPr>
            <a:cxnSpLocks/>
          </p:cNvCxnSpPr>
          <p:nvPr/>
        </p:nvCxnSpPr>
        <p:spPr>
          <a:xfrm rot="5400000" flipV="1">
            <a:off x="1597823" y="5938526"/>
            <a:ext cx="365760" cy="0"/>
          </a:xfrm>
          <a:prstGeom prst="straightConnector1">
            <a:avLst/>
          </a:prstGeom>
          <a:ln w="28575">
            <a:solidFill>
              <a:srgbClr val="5FA1D8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7" name="Grupo 196">
            <a:extLst>
              <a:ext uri="{FF2B5EF4-FFF2-40B4-BE49-F238E27FC236}">
                <a16:creationId xmlns:a16="http://schemas.microsoft.com/office/drawing/2014/main" id="{9E3B5668-41B1-486A-BE7B-10AE98063C04}"/>
              </a:ext>
            </a:extLst>
          </p:cNvPr>
          <p:cNvGrpSpPr/>
          <p:nvPr/>
        </p:nvGrpSpPr>
        <p:grpSpPr>
          <a:xfrm flipV="1">
            <a:off x="2226291" y="1123633"/>
            <a:ext cx="372242" cy="440886"/>
            <a:chOff x="3548808" y="763233"/>
            <a:chExt cx="372242" cy="440886"/>
          </a:xfrm>
        </p:grpSpPr>
        <p:sp>
          <p:nvSpPr>
            <p:cNvPr id="199" name="Triángulo isósceles 198">
              <a:extLst>
                <a:ext uri="{FF2B5EF4-FFF2-40B4-BE49-F238E27FC236}">
                  <a16:creationId xmlns:a16="http://schemas.microsoft.com/office/drawing/2014/main" id="{422FC0AA-2DD1-40C7-A809-1AD5D8A3AD83}"/>
                </a:ext>
              </a:extLst>
            </p:cNvPr>
            <p:cNvSpPr/>
            <p:nvPr/>
          </p:nvSpPr>
          <p:spPr>
            <a:xfrm>
              <a:off x="3563094" y="864672"/>
              <a:ext cx="346050" cy="248722"/>
            </a:xfrm>
            <a:prstGeom prst="triangl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E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225" name="Conector recto 224">
              <a:extLst>
                <a:ext uri="{FF2B5EF4-FFF2-40B4-BE49-F238E27FC236}">
                  <a16:creationId xmlns:a16="http://schemas.microsoft.com/office/drawing/2014/main" id="{CEF5606A-910B-47B3-8A2E-87E4BC0B193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548808" y="857529"/>
              <a:ext cx="372242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ector recto 225">
              <a:extLst>
                <a:ext uri="{FF2B5EF4-FFF2-40B4-BE49-F238E27FC236}">
                  <a16:creationId xmlns:a16="http://schemas.microsoft.com/office/drawing/2014/main" id="{E9B33927-54AD-4D09-A271-038BC001D246}"/>
                </a:ext>
              </a:extLst>
            </p:cNvPr>
            <p:cNvCxnSpPr>
              <a:stCxn id="199" idx="3"/>
            </p:cNvCxnSpPr>
            <p:nvPr/>
          </p:nvCxnSpPr>
          <p:spPr>
            <a:xfrm flipH="1">
              <a:off x="3734929" y="1113394"/>
              <a:ext cx="1190" cy="90725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ector recto 226">
              <a:extLst>
                <a:ext uri="{FF2B5EF4-FFF2-40B4-BE49-F238E27FC236}">
                  <a16:creationId xmlns:a16="http://schemas.microsoft.com/office/drawing/2014/main" id="{0C85DEAA-B90A-4E5E-B607-B12B70FF92FD}"/>
                </a:ext>
              </a:extLst>
            </p:cNvPr>
            <p:cNvCxnSpPr/>
            <p:nvPr/>
          </p:nvCxnSpPr>
          <p:spPr>
            <a:xfrm flipH="1">
              <a:off x="3736715" y="763233"/>
              <a:ext cx="1190" cy="90725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1" name="Grupo 230">
            <a:extLst>
              <a:ext uri="{FF2B5EF4-FFF2-40B4-BE49-F238E27FC236}">
                <a16:creationId xmlns:a16="http://schemas.microsoft.com/office/drawing/2014/main" id="{0E7CF35B-E5DA-464C-8533-1C92A34E52BC}"/>
              </a:ext>
            </a:extLst>
          </p:cNvPr>
          <p:cNvGrpSpPr/>
          <p:nvPr/>
        </p:nvGrpSpPr>
        <p:grpSpPr>
          <a:xfrm flipV="1">
            <a:off x="1102342" y="970525"/>
            <a:ext cx="571292" cy="735158"/>
            <a:chOff x="864426" y="1516856"/>
            <a:chExt cx="700644" cy="936110"/>
          </a:xfrm>
        </p:grpSpPr>
        <p:grpSp>
          <p:nvGrpSpPr>
            <p:cNvPr id="232" name="Grupo 231">
              <a:extLst>
                <a:ext uri="{FF2B5EF4-FFF2-40B4-BE49-F238E27FC236}">
                  <a16:creationId xmlns:a16="http://schemas.microsoft.com/office/drawing/2014/main" id="{03FBBD21-E26D-4417-AAD5-4B4587584F92}"/>
                </a:ext>
              </a:extLst>
            </p:cNvPr>
            <p:cNvGrpSpPr/>
            <p:nvPr/>
          </p:nvGrpSpPr>
          <p:grpSpPr>
            <a:xfrm>
              <a:off x="864426" y="1634589"/>
              <a:ext cx="700644" cy="700644"/>
              <a:chOff x="1662546" y="2339439"/>
              <a:chExt cx="700644" cy="700644"/>
            </a:xfrm>
          </p:grpSpPr>
          <p:sp>
            <p:nvSpPr>
              <p:cNvPr id="235" name="Elipse 234">
                <a:extLst>
                  <a:ext uri="{FF2B5EF4-FFF2-40B4-BE49-F238E27FC236}">
                    <a16:creationId xmlns:a16="http://schemas.microsoft.com/office/drawing/2014/main" id="{85F5CC60-C6BE-442E-A9DF-68533BA8D5B6}"/>
                  </a:ext>
                </a:extLst>
              </p:cNvPr>
              <p:cNvSpPr/>
              <p:nvPr/>
            </p:nvSpPr>
            <p:spPr>
              <a:xfrm>
                <a:off x="1662546" y="2339439"/>
                <a:ext cx="700644" cy="700644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s-E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236" name="Conector recto de flecha 235">
                <a:extLst>
                  <a:ext uri="{FF2B5EF4-FFF2-40B4-BE49-F238E27FC236}">
                    <a16:creationId xmlns:a16="http://schemas.microsoft.com/office/drawing/2014/main" id="{E9C2B2F6-512C-49DE-B872-B11D0271EDE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14041" y="2440379"/>
                <a:ext cx="0" cy="498764"/>
              </a:xfrm>
              <a:prstGeom prst="straightConnector1">
                <a:avLst/>
              </a:prstGeom>
              <a:ln w="412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3" name="Conector recto 232">
              <a:extLst>
                <a:ext uri="{FF2B5EF4-FFF2-40B4-BE49-F238E27FC236}">
                  <a16:creationId xmlns:a16="http://schemas.microsoft.com/office/drawing/2014/main" id="{4D92BDEF-C1B7-4F0C-9FD5-97633C926716}"/>
                </a:ext>
              </a:extLst>
            </p:cNvPr>
            <p:cNvCxnSpPr>
              <a:cxnSpLocks/>
              <a:stCxn id="235" idx="0"/>
            </p:cNvCxnSpPr>
            <p:nvPr/>
          </p:nvCxnSpPr>
          <p:spPr>
            <a:xfrm flipV="1">
              <a:off x="1214748" y="1516856"/>
              <a:ext cx="0" cy="117733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ector recto 233">
              <a:extLst>
                <a:ext uri="{FF2B5EF4-FFF2-40B4-BE49-F238E27FC236}">
                  <a16:creationId xmlns:a16="http://schemas.microsoft.com/office/drawing/2014/main" id="{98733CBD-0521-4886-AA1C-0F47BB48915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17129" y="2335233"/>
              <a:ext cx="0" cy="117733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37" name="Grupo 236">
            <a:extLst>
              <a:ext uri="{FF2B5EF4-FFF2-40B4-BE49-F238E27FC236}">
                <a16:creationId xmlns:a16="http://schemas.microsoft.com/office/drawing/2014/main" id="{0B68A255-DBBF-49D7-9A0D-54EF77CB4D30}"/>
              </a:ext>
            </a:extLst>
          </p:cNvPr>
          <p:cNvGrpSpPr/>
          <p:nvPr/>
        </p:nvGrpSpPr>
        <p:grpSpPr>
          <a:xfrm>
            <a:off x="3025246" y="733797"/>
            <a:ext cx="154496" cy="115350"/>
            <a:chOff x="2480502" y="1113394"/>
            <a:chExt cx="154496" cy="115350"/>
          </a:xfrm>
        </p:grpSpPr>
        <p:sp>
          <p:nvSpPr>
            <p:cNvPr id="238" name="Elipse 237">
              <a:extLst>
                <a:ext uri="{FF2B5EF4-FFF2-40B4-BE49-F238E27FC236}">
                  <a16:creationId xmlns:a16="http://schemas.microsoft.com/office/drawing/2014/main" id="{E76E835E-80B9-44B2-A9B8-226765AC75D5}"/>
                </a:ext>
              </a:extLst>
            </p:cNvPr>
            <p:cNvSpPr/>
            <p:nvPr/>
          </p:nvSpPr>
          <p:spPr>
            <a:xfrm>
              <a:off x="2519648" y="1113394"/>
              <a:ext cx="115350" cy="115350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E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239" name="Conector recto 238">
              <a:extLst>
                <a:ext uri="{FF2B5EF4-FFF2-40B4-BE49-F238E27FC236}">
                  <a16:creationId xmlns:a16="http://schemas.microsoft.com/office/drawing/2014/main" id="{37298CD5-E0A8-4E2C-9CF7-636549248634}"/>
                </a:ext>
              </a:extLst>
            </p:cNvPr>
            <p:cNvCxnSpPr/>
            <p:nvPr/>
          </p:nvCxnSpPr>
          <p:spPr>
            <a:xfrm>
              <a:off x="2480502" y="1171069"/>
              <a:ext cx="39146" cy="50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40" name="Grupo 239">
            <a:extLst>
              <a:ext uri="{FF2B5EF4-FFF2-40B4-BE49-F238E27FC236}">
                <a16:creationId xmlns:a16="http://schemas.microsoft.com/office/drawing/2014/main" id="{AB6E546A-0DAB-4DC2-8E61-2B3D91AB260F}"/>
              </a:ext>
            </a:extLst>
          </p:cNvPr>
          <p:cNvGrpSpPr/>
          <p:nvPr/>
        </p:nvGrpSpPr>
        <p:grpSpPr>
          <a:xfrm>
            <a:off x="3056201" y="1880855"/>
            <a:ext cx="154496" cy="115350"/>
            <a:chOff x="2480502" y="1113394"/>
            <a:chExt cx="154496" cy="115350"/>
          </a:xfrm>
        </p:grpSpPr>
        <p:sp>
          <p:nvSpPr>
            <p:cNvPr id="241" name="Elipse 240">
              <a:extLst>
                <a:ext uri="{FF2B5EF4-FFF2-40B4-BE49-F238E27FC236}">
                  <a16:creationId xmlns:a16="http://schemas.microsoft.com/office/drawing/2014/main" id="{A327452D-5B70-434E-8FE6-CC1B6F209AFA}"/>
                </a:ext>
              </a:extLst>
            </p:cNvPr>
            <p:cNvSpPr/>
            <p:nvPr/>
          </p:nvSpPr>
          <p:spPr>
            <a:xfrm>
              <a:off x="2519648" y="1113394"/>
              <a:ext cx="115350" cy="115350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E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242" name="Conector recto 241">
              <a:extLst>
                <a:ext uri="{FF2B5EF4-FFF2-40B4-BE49-F238E27FC236}">
                  <a16:creationId xmlns:a16="http://schemas.microsoft.com/office/drawing/2014/main" id="{CFF936E4-D9BB-4C58-A498-B80347BC1795}"/>
                </a:ext>
              </a:extLst>
            </p:cNvPr>
            <p:cNvCxnSpPr/>
            <p:nvPr/>
          </p:nvCxnSpPr>
          <p:spPr>
            <a:xfrm>
              <a:off x="2480502" y="1171069"/>
              <a:ext cx="39146" cy="50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43" name="Conector: angular 242">
            <a:extLst>
              <a:ext uri="{FF2B5EF4-FFF2-40B4-BE49-F238E27FC236}">
                <a16:creationId xmlns:a16="http://schemas.microsoft.com/office/drawing/2014/main" id="{D831A205-C834-4F62-B055-BF65E94C39EE}"/>
              </a:ext>
            </a:extLst>
          </p:cNvPr>
          <p:cNvCxnSpPr>
            <a:cxnSpLocks/>
          </p:cNvCxnSpPr>
          <p:nvPr/>
        </p:nvCxnSpPr>
        <p:spPr>
          <a:xfrm rot="10800000" flipV="1">
            <a:off x="1387092" y="795729"/>
            <a:ext cx="1666446" cy="175408"/>
          </a:xfrm>
          <a:prstGeom prst="bentConnector2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4" name="Conector: angular 243">
            <a:extLst>
              <a:ext uri="{FF2B5EF4-FFF2-40B4-BE49-F238E27FC236}">
                <a16:creationId xmlns:a16="http://schemas.microsoft.com/office/drawing/2014/main" id="{B8FADB26-7C57-48A9-A4C9-94461618A881}"/>
              </a:ext>
            </a:extLst>
          </p:cNvPr>
          <p:cNvCxnSpPr>
            <a:cxnSpLocks/>
          </p:cNvCxnSpPr>
          <p:nvPr/>
        </p:nvCxnSpPr>
        <p:spPr>
          <a:xfrm rot="10800000">
            <a:off x="1385503" y="1702733"/>
            <a:ext cx="1711434" cy="231041"/>
          </a:xfrm>
          <a:prstGeom prst="bentConnector2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5" name="Conector recto 244">
            <a:extLst>
              <a:ext uri="{FF2B5EF4-FFF2-40B4-BE49-F238E27FC236}">
                <a16:creationId xmlns:a16="http://schemas.microsoft.com/office/drawing/2014/main" id="{424971AA-88E2-465A-909F-3A451CE050BC}"/>
              </a:ext>
            </a:extLst>
          </p:cNvPr>
          <p:cNvCxnSpPr>
            <a:cxnSpLocks/>
          </p:cNvCxnSpPr>
          <p:nvPr/>
        </p:nvCxnSpPr>
        <p:spPr>
          <a:xfrm flipV="1">
            <a:off x="2412510" y="781440"/>
            <a:ext cx="0" cy="38755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6" name="Conector recto 245">
            <a:extLst>
              <a:ext uri="{FF2B5EF4-FFF2-40B4-BE49-F238E27FC236}">
                <a16:creationId xmlns:a16="http://schemas.microsoft.com/office/drawing/2014/main" id="{B5A482FE-5FBF-4357-8B2B-8C9AC7100EA1}"/>
              </a:ext>
            </a:extLst>
          </p:cNvPr>
          <p:cNvCxnSpPr>
            <a:cxnSpLocks/>
          </p:cNvCxnSpPr>
          <p:nvPr/>
        </p:nvCxnSpPr>
        <p:spPr>
          <a:xfrm flipV="1">
            <a:off x="2417969" y="1520920"/>
            <a:ext cx="0" cy="4271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7" name="CuadroTexto 246">
            <a:extLst>
              <a:ext uri="{FF2B5EF4-FFF2-40B4-BE49-F238E27FC236}">
                <a16:creationId xmlns:a16="http://schemas.microsoft.com/office/drawing/2014/main" id="{CCA44CC0-A6BB-40BE-A394-66FB6ABE29E5}"/>
              </a:ext>
            </a:extLst>
          </p:cNvPr>
          <p:cNvSpPr txBox="1"/>
          <p:nvPr/>
        </p:nvSpPr>
        <p:spPr>
          <a:xfrm>
            <a:off x="727941" y="1117317"/>
            <a:ext cx="5160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</a:t>
            </a:r>
            <a:r>
              <a:rPr kumimoji="0" lang="es-ES" sz="2000" b="1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</a:t>
            </a:r>
          </a:p>
        </p:txBody>
      </p:sp>
      <p:sp>
        <p:nvSpPr>
          <p:cNvPr id="248" name="CuadroTexto 247">
            <a:extLst>
              <a:ext uri="{FF2B5EF4-FFF2-40B4-BE49-F238E27FC236}">
                <a16:creationId xmlns:a16="http://schemas.microsoft.com/office/drawing/2014/main" id="{05A735FA-E7B6-479C-80E3-E5481DE99D72}"/>
              </a:ext>
            </a:extLst>
          </p:cNvPr>
          <p:cNvSpPr txBox="1"/>
          <p:nvPr/>
        </p:nvSpPr>
        <p:spPr>
          <a:xfrm>
            <a:off x="2575462" y="1151182"/>
            <a:ext cx="5160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</a:t>
            </a:r>
            <a:r>
              <a:rPr kumimoji="0" lang="es-ES" sz="2000" b="1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</a:t>
            </a:r>
          </a:p>
        </p:txBody>
      </p:sp>
      <p:sp>
        <p:nvSpPr>
          <p:cNvPr id="249" name="CuadroTexto 248">
            <a:extLst>
              <a:ext uri="{FF2B5EF4-FFF2-40B4-BE49-F238E27FC236}">
                <a16:creationId xmlns:a16="http://schemas.microsoft.com/office/drawing/2014/main" id="{829870E2-6085-4546-9DC1-EA5C836A9AC7}"/>
              </a:ext>
            </a:extLst>
          </p:cNvPr>
          <p:cNvSpPr txBox="1"/>
          <p:nvPr/>
        </p:nvSpPr>
        <p:spPr>
          <a:xfrm>
            <a:off x="3123558" y="1136716"/>
            <a:ext cx="5160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V</a:t>
            </a:r>
            <a:endParaRPr kumimoji="0" lang="es-ES" sz="2000" b="1" i="0" u="none" strike="noStrike" kern="1200" cap="none" spc="0" normalizeH="0" baseline="-2500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0" name="CuadroTexto 249">
            <a:extLst>
              <a:ext uri="{FF2B5EF4-FFF2-40B4-BE49-F238E27FC236}">
                <a16:creationId xmlns:a16="http://schemas.microsoft.com/office/drawing/2014/main" id="{4B97F19D-8948-4DEB-A624-DA747DCEFF30}"/>
              </a:ext>
            </a:extLst>
          </p:cNvPr>
          <p:cNvSpPr txBox="1"/>
          <p:nvPr/>
        </p:nvSpPr>
        <p:spPr>
          <a:xfrm>
            <a:off x="3146636" y="576506"/>
            <a:ext cx="3318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1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+</a:t>
            </a:r>
            <a:endParaRPr kumimoji="0" lang="es-ES" sz="2000" b="1" i="0" u="none" strike="noStrike" kern="1200" cap="none" spc="0" normalizeH="0" baseline="-25000" noProof="0" dirty="0">
              <a:ln>
                <a:noFill/>
              </a:ln>
              <a:solidFill>
                <a:srgbClr val="70AD47">
                  <a:lumMod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51" name="CuadroTexto 250">
            <a:extLst>
              <a:ext uri="{FF2B5EF4-FFF2-40B4-BE49-F238E27FC236}">
                <a16:creationId xmlns:a16="http://schemas.microsoft.com/office/drawing/2014/main" id="{6AF6BB19-0338-40FB-A049-0A0925D3693C}"/>
              </a:ext>
            </a:extLst>
          </p:cNvPr>
          <p:cNvSpPr txBox="1"/>
          <p:nvPr/>
        </p:nvSpPr>
        <p:spPr>
          <a:xfrm>
            <a:off x="3182864" y="1710814"/>
            <a:ext cx="2650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1" i="0" u="none" strike="noStrike" kern="1200" cap="none" spc="0" normalizeH="0" baseline="0" noProof="0" dirty="0">
                <a:ln>
                  <a:noFill/>
                </a:ln>
                <a:solidFill>
                  <a:srgbClr val="70AD47">
                    <a:lumMod val="75000"/>
                  </a:srgb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-</a:t>
            </a:r>
            <a:endParaRPr kumimoji="0" lang="es-ES" sz="2000" b="1" i="0" u="none" strike="noStrike" kern="1200" cap="none" spc="0" normalizeH="0" baseline="-25000" noProof="0" dirty="0">
              <a:ln>
                <a:noFill/>
              </a:ln>
              <a:solidFill>
                <a:srgbClr val="70AD47">
                  <a:lumMod val="75000"/>
                </a:srgb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52" name="Grupo 251">
            <a:extLst>
              <a:ext uri="{FF2B5EF4-FFF2-40B4-BE49-F238E27FC236}">
                <a16:creationId xmlns:a16="http://schemas.microsoft.com/office/drawing/2014/main" id="{2772C59B-0A1A-4EDB-830F-81D960124D76}"/>
              </a:ext>
            </a:extLst>
          </p:cNvPr>
          <p:cNvGrpSpPr/>
          <p:nvPr/>
        </p:nvGrpSpPr>
        <p:grpSpPr>
          <a:xfrm flipV="1">
            <a:off x="1937762" y="3761775"/>
            <a:ext cx="372242" cy="440886"/>
            <a:chOff x="3548808" y="763233"/>
            <a:chExt cx="372242" cy="440886"/>
          </a:xfrm>
        </p:grpSpPr>
        <p:sp>
          <p:nvSpPr>
            <p:cNvPr id="253" name="Triángulo isósceles 252">
              <a:extLst>
                <a:ext uri="{FF2B5EF4-FFF2-40B4-BE49-F238E27FC236}">
                  <a16:creationId xmlns:a16="http://schemas.microsoft.com/office/drawing/2014/main" id="{41A57634-D130-4E07-B70F-D3FEDEB798AA}"/>
                </a:ext>
              </a:extLst>
            </p:cNvPr>
            <p:cNvSpPr/>
            <p:nvPr/>
          </p:nvSpPr>
          <p:spPr>
            <a:xfrm>
              <a:off x="3563094" y="864672"/>
              <a:ext cx="346050" cy="248722"/>
            </a:xfrm>
            <a:prstGeom prst="triangl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E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254" name="Conector recto 253">
              <a:extLst>
                <a:ext uri="{FF2B5EF4-FFF2-40B4-BE49-F238E27FC236}">
                  <a16:creationId xmlns:a16="http://schemas.microsoft.com/office/drawing/2014/main" id="{533C1333-23B4-4844-A01F-FF94612C834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548808" y="857529"/>
              <a:ext cx="372242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ector recto 254">
              <a:extLst>
                <a:ext uri="{FF2B5EF4-FFF2-40B4-BE49-F238E27FC236}">
                  <a16:creationId xmlns:a16="http://schemas.microsoft.com/office/drawing/2014/main" id="{4E17947F-2B4D-4549-B27A-B6FD7580CE99}"/>
                </a:ext>
              </a:extLst>
            </p:cNvPr>
            <p:cNvCxnSpPr>
              <a:stCxn id="253" idx="3"/>
            </p:cNvCxnSpPr>
            <p:nvPr/>
          </p:nvCxnSpPr>
          <p:spPr>
            <a:xfrm flipH="1">
              <a:off x="3734929" y="1113394"/>
              <a:ext cx="1190" cy="90725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ector recto 255">
              <a:extLst>
                <a:ext uri="{FF2B5EF4-FFF2-40B4-BE49-F238E27FC236}">
                  <a16:creationId xmlns:a16="http://schemas.microsoft.com/office/drawing/2014/main" id="{7763932B-4709-444B-B306-91E586D2A4C3}"/>
                </a:ext>
              </a:extLst>
            </p:cNvPr>
            <p:cNvCxnSpPr/>
            <p:nvPr/>
          </p:nvCxnSpPr>
          <p:spPr>
            <a:xfrm flipH="1">
              <a:off x="3736715" y="763233"/>
              <a:ext cx="1190" cy="90725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7" name="Grupo 256">
            <a:extLst>
              <a:ext uri="{FF2B5EF4-FFF2-40B4-BE49-F238E27FC236}">
                <a16:creationId xmlns:a16="http://schemas.microsoft.com/office/drawing/2014/main" id="{1CB5E907-DD79-4002-8326-6CE53D4452FE}"/>
              </a:ext>
            </a:extLst>
          </p:cNvPr>
          <p:cNvGrpSpPr/>
          <p:nvPr/>
        </p:nvGrpSpPr>
        <p:grpSpPr>
          <a:xfrm flipV="1">
            <a:off x="813813" y="3608667"/>
            <a:ext cx="571292" cy="735158"/>
            <a:chOff x="864426" y="1516856"/>
            <a:chExt cx="700644" cy="936110"/>
          </a:xfrm>
        </p:grpSpPr>
        <p:grpSp>
          <p:nvGrpSpPr>
            <p:cNvPr id="258" name="Grupo 257">
              <a:extLst>
                <a:ext uri="{FF2B5EF4-FFF2-40B4-BE49-F238E27FC236}">
                  <a16:creationId xmlns:a16="http://schemas.microsoft.com/office/drawing/2014/main" id="{CFD9F8CF-3B7E-4D1A-9FF3-CC90F304A63A}"/>
                </a:ext>
              </a:extLst>
            </p:cNvPr>
            <p:cNvGrpSpPr/>
            <p:nvPr/>
          </p:nvGrpSpPr>
          <p:grpSpPr>
            <a:xfrm>
              <a:off x="864426" y="1634589"/>
              <a:ext cx="700644" cy="700644"/>
              <a:chOff x="1662546" y="2339439"/>
              <a:chExt cx="700644" cy="700644"/>
            </a:xfrm>
          </p:grpSpPr>
          <p:sp>
            <p:nvSpPr>
              <p:cNvPr id="261" name="Elipse 260">
                <a:extLst>
                  <a:ext uri="{FF2B5EF4-FFF2-40B4-BE49-F238E27FC236}">
                    <a16:creationId xmlns:a16="http://schemas.microsoft.com/office/drawing/2014/main" id="{FD1F915A-9983-4A31-B11A-E1BE5C7BA6AB}"/>
                  </a:ext>
                </a:extLst>
              </p:cNvPr>
              <p:cNvSpPr/>
              <p:nvPr/>
            </p:nvSpPr>
            <p:spPr>
              <a:xfrm>
                <a:off x="1662546" y="2339439"/>
                <a:ext cx="700644" cy="700644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s-E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262" name="Conector recto de flecha 261">
                <a:extLst>
                  <a:ext uri="{FF2B5EF4-FFF2-40B4-BE49-F238E27FC236}">
                    <a16:creationId xmlns:a16="http://schemas.microsoft.com/office/drawing/2014/main" id="{80B00E9D-94A2-4456-B1C3-5FBBE291F7C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14041" y="2440379"/>
                <a:ext cx="0" cy="498764"/>
              </a:xfrm>
              <a:prstGeom prst="straightConnector1">
                <a:avLst/>
              </a:prstGeom>
              <a:ln w="412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59" name="Conector recto 258">
              <a:extLst>
                <a:ext uri="{FF2B5EF4-FFF2-40B4-BE49-F238E27FC236}">
                  <a16:creationId xmlns:a16="http://schemas.microsoft.com/office/drawing/2014/main" id="{6591588A-F5B3-41EF-A1C2-4F7AC315B637}"/>
                </a:ext>
              </a:extLst>
            </p:cNvPr>
            <p:cNvCxnSpPr>
              <a:cxnSpLocks/>
              <a:stCxn id="261" idx="0"/>
            </p:cNvCxnSpPr>
            <p:nvPr/>
          </p:nvCxnSpPr>
          <p:spPr>
            <a:xfrm flipV="1">
              <a:off x="1214748" y="1516856"/>
              <a:ext cx="0" cy="117733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ector recto 259">
              <a:extLst>
                <a:ext uri="{FF2B5EF4-FFF2-40B4-BE49-F238E27FC236}">
                  <a16:creationId xmlns:a16="http://schemas.microsoft.com/office/drawing/2014/main" id="{D91D1BB6-1C92-4675-947C-EBEFBF86E00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17129" y="2335233"/>
              <a:ext cx="0" cy="117733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3" name="Grupo 262">
            <a:extLst>
              <a:ext uri="{FF2B5EF4-FFF2-40B4-BE49-F238E27FC236}">
                <a16:creationId xmlns:a16="http://schemas.microsoft.com/office/drawing/2014/main" id="{3EED2F00-E888-4DDC-AF3A-D55F51B0857A}"/>
              </a:ext>
            </a:extLst>
          </p:cNvPr>
          <p:cNvGrpSpPr/>
          <p:nvPr/>
        </p:nvGrpSpPr>
        <p:grpSpPr>
          <a:xfrm>
            <a:off x="2736717" y="3371939"/>
            <a:ext cx="154496" cy="115350"/>
            <a:chOff x="2480502" y="1113394"/>
            <a:chExt cx="154496" cy="115350"/>
          </a:xfrm>
        </p:grpSpPr>
        <p:sp>
          <p:nvSpPr>
            <p:cNvPr id="264" name="Elipse 263">
              <a:extLst>
                <a:ext uri="{FF2B5EF4-FFF2-40B4-BE49-F238E27FC236}">
                  <a16:creationId xmlns:a16="http://schemas.microsoft.com/office/drawing/2014/main" id="{6667A018-D05A-4D6A-A08E-DF948C680033}"/>
                </a:ext>
              </a:extLst>
            </p:cNvPr>
            <p:cNvSpPr/>
            <p:nvPr/>
          </p:nvSpPr>
          <p:spPr>
            <a:xfrm>
              <a:off x="2519648" y="1113394"/>
              <a:ext cx="115350" cy="115350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E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265" name="Conector recto 264">
              <a:extLst>
                <a:ext uri="{FF2B5EF4-FFF2-40B4-BE49-F238E27FC236}">
                  <a16:creationId xmlns:a16="http://schemas.microsoft.com/office/drawing/2014/main" id="{D299861E-F403-461D-A3CB-E2FE98009C4A}"/>
                </a:ext>
              </a:extLst>
            </p:cNvPr>
            <p:cNvCxnSpPr/>
            <p:nvPr/>
          </p:nvCxnSpPr>
          <p:spPr>
            <a:xfrm>
              <a:off x="2480502" y="1171069"/>
              <a:ext cx="39146" cy="50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6" name="Grupo 265">
            <a:extLst>
              <a:ext uri="{FF2B5EF4-FFF2-40B4-BE49-F238E27FC236}">
                <a16:creationId xmlns:a16="http://schemas.microsoft.com/office/drawing/2014/main" id="{0A75DAB3-6BDA-4734-A700-5007EF88E0C6}"/>
              </a:ext>
            </a:extLst>
          </p:cNvPr>
          <p:cNvGrpSpPr/>
          <p:nvPr/>
        </p:nvGrpSpPr>
        <p:grpSpPr>
          <a:xfrm>
            <a:off x="2767672" y="4518997"/>
            <a:ext cx="154496" cy="115350"/>
            <a:chOff x="2480502" y="1113394"/>
            <a:chExt cx="154496" cy="115350"/>
          </a:xfrm>
        </p:grpSpPr>
        <p:sp>
          <p:nvSpPr>
            <p:cNvPr id="267" name="Elipse 266">
              <a:extLst>
                <a:ext uri="{FF2B5EF4-FFF2-40B4-BE49-F238E27FC236}">
                  <a16:creationId xmlns:a16="http://schemas.microsoft.com/office/drawing/2014/main" id="{4EBD2F41-A165-4BA9-8B2F-E9E878191ED2}"/>
                </a:ext>
              </a:extLst>
            </p:cNvPr>
            <p:cNvSpPr/>
            <p:nvPr/>
          </p:nvSpPr>
          <p:spPr>
            <a:xfrm>
              <a:off x="2519648" y="1113394"/>
              <a:ext cx="115350" cy="115350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E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268" name="Conector recto 267">
              <a:extLst>
                <a:ext uri="{FF2B5EF4-FFF2-40B4-BE49-F238E27FC236}">
                  <a16:creationId xmlns:a16="http://schemas.microsoft.com/office/drawing/2014/main" id="{B3D563DE-4CCD-4F4A-B09C-330AA7E24518}"/>
                </a:ext>
              </a:extLst>
            </p:cNvPr>
            <p:cNvCxnSpPr/>
            <p:nvPr/>
          </p:nvCxnSpPr>
          <p:spPr>
            <a:xfrm>
              <a:off x="2480502" y="1171069"/>
              <a:ext cx="39146" cy="50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69" name="Conector: angular 268">
            <a:extLst>
              <a:ext uri="{FF2B5EF4-FFF2-40B4-BE49-F238E27FC236}">
                <a16:creationId xmlns:a16="http://schemas.microsoft.com/office/drawing/2014/main" id="{C02863ED-7660-4718-A681-9802AE4BF98C}"/>
              </a:ext>
            </a:extLst>
          </p:cNvPr>
          <p:cNvCxnSpPr>
            <a:cxnSpLocks/>
          </p:cNvCxnSpPr>
          <p:nvPr/>
        </p:nvCxnSpPr>
        <p:spPr>
          <a:xfrm rot="10800000" flipV="1">
            <a:off x="1106183" y="3433871"/>
            <a:ext cx="1666446" cy="175408"/>
          </a:xfrm>
          <a:prstGeom prst="bentConnector2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0" name="Conector: angular 269">
            <a:extLst>
              <a:ext uri="{FF2B5EF4-FFF2-40B4-BE49-F238E27FC236}">
                <a16:creationId xmlns:a16="http://schemas.microsoft.com/office/drawing/2014/main" id="{BD9F5B37-7A72-4A4E-8EC3-9E8E0B230C1F}"/>
              </a:ext>
            </a:extLst>
          </p:cNvPr>
          <p:cNvCxnSpPr>
            <a:cxnSpLocks/>
          </p:cNvCxnSpPr>
          <p:nvPr/>
        </p:nvCxnSpPr>
        <p:spPr>
          <a:xfrm rot="10800000">
            <a:off x="1096974" y="4340875"/>
            <a:ext cx="1711434" cy="231041"/>
          </a:xfrm>
          <a:prstGeom prst="bentConnector2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1" name="Conector recto 270">
            <a:extLst>
              <a:ext uri="{FF2B5EF4-FFF2-40B4-BE49-F238E27FC236}">
                <a16:creationId xmlns:a16="http://schemas.microsoft.com/office/drawing/2014/main" id="{ECF202AE-B244-4E52-8332-D0346BAA1903}"/>
              </a:ext>
            </a:extLst>
          </p:cNvPr>
          <p:cNvCxnSpPr>
            <a:cxnSpLocks/>
          </p:cNvCxnSpPr>
          <p:nvPr/>
        </p:nvCxnSpPr>
        <p:spPr>
          <a:xfrm flipV="1">
            <a:off x="2123981" y="3419582"/>
            <a:ext cx="0" cy="38755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2" name="Conector recto 271">
            <a:extLst>
              <a:ext uri="{FF2B5EF4-FFF2-40B4-BE49-F238E27FC236}">
                <a16:creationId xmlns:a16="http://schemas.microsoft.com/office/drawing/2014/main" id="{03EEA7EE-C3F5-4AC3-A155-EABDC386AA83}"/>
              </a:ext>
            </a:extLst>
          </p:cNvPr>
          <p:cNvCxnSpPr>
            <a:cxnSpLocks/>
          </p:cNvCxnSpPr>
          <p:nvPr/>
        </p:nvCxnSpPr>
        <p:spPr>
          <a:xfrm flipV="1">
            <a:off x="2129440" y="4159062"/>
            <a:ext cx="0" cy="4271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3" name="CuadroTexto 272">
            <a:extLst>
              <a:ext uri="{FF2B5EF4-FFF2-40B4-BE49-F238E27FC236}">
                <a16:creationId xmlns:a16="http://schemas.microsoft.com/office/drawing/2014/main" id="{248D6DB7-0F87-4D23-9125-3A55C374222B}"/>
              </a:ext>
            </a:extLst>
          </p:cNvPr>
          <p:cNvSpPr txBox="1"/>
          <p:nvPr/>
        </p:nvSpPr>
        <p:spPr>
          <a:xfrm>
            <a:off x="439412" y="3755459"/>
            <a:ext cx="5160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</a:t>
            </a:r>
            <a:r>
              <a:rPr kumimoji="0" lang="es-ES" sz="2000" b="1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</a:t>
            </a:r>
          </a:p>
        </p:txBody>
      </p:sp>
      <p:sp>
        <p:nvSpPr>
          <p:cNvPr id="274" name="CuadroTexto 273">
            <a:extLst>
              <a:ext uri="{FF2B5EF4-FFF2-40B4-BE49-F238E27FC236}">
                <a16:creationId xmlns:a16="http://schemas.microsoft.com/office/drawing/2014/main" id="{ADE9BC4A-B877-4C48-BEE9-4ECBC1146F2F}"/>
              </a:ext>
            </a:extLst>
          </p:cNvPr>
          <p:cNvSpPr txBox="1"/>
          <p:nvPr/>
        </p:nvSpPr>
        <p:spPr>
          <a:xfrm>
            <a:off x="2286933" y="3789324"/>
            <a:ext cx="5160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</a:t>
            </a:r>
            <a:r>
              <a:rPr kumimoji="0" lang="es-ES" sz="2000" b="1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</a:t>
            </a:r>
          </a:p>
        </p:txBody>
      </p:sp>
      <p:sp>
        <p:nvSpPr>
          <p:cNvPr id="276" name="CuadroTexto 275">
            <a:extLst>
              <a:ext uri="{FF2B5EF4-FFF2-40B4-BE49-F238E27FC236}">
                <a16:creationId xmlns:a16="http://schemas.microsoft.com/office/drawing/2014/main" id="{E75FF02A-6407-4A6B-B97C-E2859142A4E7}"/>
              </a:ext>
            </a:extLst>
          </p:cNvPr>
          <p:cNvSpPr txBox="1"/>
          <p:nvPr/>
        </p:nvSpPr>
        <p:spPr>
          <a:xfrm>
            <a:off x="2835247" y="3123208"/>
            <a:ext cx="3318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1" i="0" u="none" strike="noStrike" kern="1200" cap="none" spc="0" normalizeH="0" baseline="0" noProof="0" dirty="0">
                <a:ln>
                  <a:noFill/>
                </a:ln>
                <a:solidFill>
                  <a:srgbClr val="498F3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+</a:t>
            </a:r>
            <a:endParaRPr kumimoji="0" lang="es-ES" sz="2000" b="1" i="0" u="none" strike="noStrike" kern="1200" cap="none" spc="0" normalizeH="0" baseline="-25000" noProof="0" dirty="0">
              <a:ln>
                <a:noFill/>
              </a:ln>
              <a:solidFill>
                <a:srgbClr val="498F3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7" name="CuadroTexto 276">
            <a:extLst>
              <a:ext uri="{FF2B5EF4-FFF2-40B4-BE49-F238E27FC236}">
                <a16:creationId xmlns:a16="http://schemas.microsoft.com/office/drawing/2014/main" id="{53844A13-E123-4997-839A-10174D5C67BD}"/>
              </a:ext>
            </a:extLst>
          </p:cNvPr>
          <p:cNvSpPr txBox="1"/>
          <p:nvPr/>
        </p:nvSpPr>
        <p:spPr>
          <a:xfrm>
            <a:off x="2863855" y="4409916"/>
            <a:ext cx="2650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1" i="0" u="none" strike="noStrike" kern="1200" cap="none" spc="0" normalizeH="0" baseline="0" noProof="0" dirty="0">
                <a:ln>
                  <a:noFill/>
                </a:ln>
                <a:solidFill>
                  <a:srgbClr val="498F3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-</a:t>
            </a:r>
            <a:endParaRPr kumimoji="0" lang="es-ES" sz="2000" b="1" i="0" u="none" strike="noStrike" kern="1200" cap="none" spc="0" normalizeH="0" baseline="-25000" noProof="0" dirty="0">
              <a:ln>
                <a:noFill/>
              </a:ln>
              <a:solidFill>
                <a:srgbClr val="498F3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282" name="Grupo 281">
            <a:extLst>
              <a:ext uri="{FF2B5EF4-FFF2-40B4-BE49-F238E27FC236}">
                <a16:creationId xmlns:a16="http://schemas.microsoft.com/office/drawing/2014/main" id="{9CE60FCF-A04C-450F-B700-2196A79575DE}"/>
              </a:ext>
            </a:extLst>
          </p:cNvPr>
          <p:cNvGrpSpPr/>
          <p:nvPr/>
        </p:nvGrpSpPr>
        <p:grpSpPr>
          <a:xfrm flipV="1">
            <a:off x="1814521" y="5580073"/>
            <a:ext cx="372242" cy="440886"/>
            <a:chOff x="3548808" y="763233"/>
            <a:chExt cx="372242" cy="440886"/>
          </a:xfrm>
        </p:grpSpPr>
        <p:sp>
          <p:nvSpPr>
            <p:cNvPr id="283" name="Triángulo isósceles 282">
              <a:extLst>
                <a:ext uri="{FF2B5EF4-FFF2-40B4-BE49-F238E27FC236}">
                  <a16:creationId xmlns:a16="http://schemas.microsoft.com/office/drawing/2014/main" id="{AE7DD21E-7841-42E5-8A8E-1C1D3680AAF7}"/>
                </a:ext>
              </a:extLst>
            </p:cNvPr>
            <p:cNvSpPr/>
            <p:nvPr/>
          </p:nvSpPr>
          <p:spPr>
            <a:xfrm>
              <a:off x="3563094" y="864672"/>
              <a:ext cx="346050" cy="248722"/>
            </a:xfrm>
            <a:prstGeom prst="triangl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E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284" name="Conector recto 283">
              <a:extLst>
                <a:ext uri="{FF2B5EF4-FFF2-40B4-BE49-F238E27FC236}">
                  <a16:creationId xmlns:a16="http://schemas.microsoft.com/office/drawing/2014/main" id="{B0B04BD1-29DF-4F41-8FAB-49B41AF93DC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548808" y="857529"/>
              <a:ext cx="372242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ector recto 284">
              <a:extLst>
                <a:ext uri="{FF2B5EF4-FFF2-40B4-BE49-F238E27FC236}">
                  <a16:creationId xmlns:a16="http://schemas.microsoft.com/office/drawing/2014/main" id="{5B61A28F-93A9-4202-837D-BBF7DC337B1C}"/>
                </a:ext>
              </a:extLst>
            </p:cNvPr>
            <p:cNvCxnSpPr>
              <a:stCxn id="283" idx="3"/>
            </p:cNvCxnSpPr>
            <p:nvPr/>
          </p:nvCxnSpPr>
          <p:spPr>
            <a:xfrm flipH="1">
              <a:off x="3734929" y="1113394"/>
              <a:ext cx="1190" cy="90725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ector recto 285">
              <a:extLst>
                <a:ext uri="{FF2B5EF4-FFF2-40B4-BE49-F238E27FC236}">
                  <a16:creationId xmlns:a16="http://schemas.microsoft.com/office/drawing/2014/main" id="{763CB101-FA56-4D21-B184-AFE3273E86B6}"/>
                </a:ext>
              </a:extLst>
            </p:cNvPr>
            <p:cNvCxnSpPr/>
            <p:nvPr/>
          </p:nvCxnSpPr>
          <p:spPr>
            <a:xfrm flipH="1">
              <a:off x="3736715" y="763233"/>
              <a:ext cx="1190" cy="90725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87" name="Grupo 286">
            <a:extLst>
              <a:ext uri="{FF2B5EF4-FFF2-40B4-BE49-F238E27FC236}">
                <a16:creationId xmlns:a16="http://schemas.microsoft.com/office/drawing/2014/main" id="{8510EF69-7000-4A62-B062-666079898518}"/>
              </a:ext>
            </a:extLst>
          </p:cNvPr>
          <p:cNvGrpSpPr/>
          <p:nvPr/>
        </p:nvGrpSpPr>
        <p:grpSpPr>
          <a:xfrm flipV="1">
            <a:off x="690572" y="5426965"/>
            <a:ext cx="571292" cy="735158"/>
            <a:chOff x="864426" y="1516856"/>
            <a:chExt cx="700644" cy="936110"/>
          </a:xfrm>
        </p:grpSpPr>
        <p:grpSp>
          <p:nvGrpSpPr>
            <p:cNvPr id="288" name="Grupo 287">
              <a:extLst>
                <a:ext uri="{FF2B5EF4-FFF2-40B4-BE49-F238E27FC236}">
                  <a16:creationId xmlns:a16="http://schemas.microsoft.com/office/drawing/2014/main" id="{FD5A1FC2-A96E-40C2-96A6-44FD28ED7959}"/>
                </a:ext>
              </a:extLst>
            </p:cNvPr>
            <p:cNvGrpSpPr/>
            <p:nvPr/>
          </p:nvGrpSpPr>
          <p:grpSpPr>
            <a:xfrm>
              <a:off x="864426" y="1634589"/>
              <a:ext cx="700644" cy="700644"/>
              <a:chOff x="1662546" y="2339439"/>
              <a:chExt cx="700644" cy="700644"/>
            </a:xfrm>
          </p:grpSpPr>
          <p:sp>
            <p:nvSpPr>
              <p:cNvPr id="291" name="Elipse 290">
                <a:extLst>
                  <a:ext uri="{FF2B5EF4-FFF2-40B4-BE49-F238E27FC236}">
                    <a16:creationId xmlns:a16="http://schemas.microsoft.com/office/drawing/2014/main" id="{74725219-7434-4B90-BB0F-C94A361469E9}"/>
                  </a:ext>
                </a:extLst>
              </p:cNvPr>
              <p:cNvSpPr/>
              <p:nvPr/>
            </p:nvSpPr>
            <p:spPr>
              <a:xfrm>
                <a:off x="1662546" y="2339439"/>
                <a:ext cx="700644" cy="700644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s-E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292" name="Conector recto de flecha 291">
                <a:extLst>
                  <a:ext uri="{FF2B5EF4-FFF2-40B4-BE49-F238E27FC236}">
                    <a16:creationId xmlns:a16="http://schemas.microsoft.com/office/drawing/2014/main" id="{E99B9A78-7ACC-4ADE-8960-EE1A2E9BAD9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14041" y="2440379"/>
                <a:ext cx="0" cy="498764"/>
              </a:xfrm>
              <a:prstGeom prst="straightConnector1">
                <a:avLst/>
              </a:prstGeom>
              <a:ln w="412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89" name="Conector recto 288">
              <a:extLst>
                <a:ext uri="{FF2B5EF4-FFF2-40B4-BE49-F238E27FC236}">
                  <a16:creationId xmlns:a16="http://schemas.microsoft.com/office/drawing/2014/main" id="{7AB65944-BD73-4506-8FE9-240C8FDAAFC5}"/>
                </a:ext>
              </a:extLst>
            </p:cNvPr>
            <p:cNvCxnSpPr>
              <a:cxnSpLocks/>
              <a:stCxn id="291" idx="0"/>
            </p:cNvCxnSpPr>
            <p:nvPr/>
          </p:nvCxnSpPr>
          <p:spPr>
            <a:xfrm flipV="1">
              <a:off x="1214748" y="1516856"/>
              <a:ext cx="0" cy="117733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0" name="Conector recto 289">
              <a:extLst>
                <a:ext uri="{FF2B5EF4-FFF2-40B4-BE49-F238E27FC236}">
                  <a16:creationId xmlns:a16="http://schemas.microsoft.com/office/drawing/2014/main" id="{38306D37-3546-42AC-B64A-06920AC9D30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17129" y="2335233"/>
              <a:ext cx="0" cy="117733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3" name="Grupo 292">
            <a:extLst>
              <a:ext uri="{FF2B5EF4-FFF2-40B4-BE49-F238E27FC236}">
                <a16:creationId xmlns:a16="http://schemas.microsoft.com/office/drawing/2014/main" id="{09654794-7F7E-4ECF-A8A1-6F5358FAC766}"/>
              </a:ext>
            </a:extLst>
          </p:cNvPr>
          <p:cNvGrpSpPr/>
          <p:nvPr/>
        </p:nvGrpSpPr>
        <p:grpSpPr>
          <a:xfrm>
            <a:off x="2613476" y="5190237"/>
            <a:ext cx="154496" cy="115350"/>
            <a:chOff x="2480502" y="1113394"/>
            <a:chExt cx="154496" cy="115350"/>
          </a:xfrm>
        </p:grpSpPr>
        <p:sp>
          <p:nvSpPr>
            <p:cNvPr id="294" name="Elipse 293">
              <a:extLst>
                <a:ext uri="{FF2B5EF4-FFF2-40B4-BE49-F238E27FC236}">
                  <a16:creationId xmlns:a16="http://schemas.microsoft.com/office/drawing/2014/main" id="{9E8A4469-9CD5-4FC9-9E57-A0B85031B78C}"/>
                </a:ext>
              </a:extLst>
            </p:cNvPr>
            <p:cNvSpPr/>
            <p:nvPr/>
          </p:nvSpPr>
          <p:spPr>
            <a:xfrm>
              <a:off x="2519648" y="1113394"/>
              <a:ext cx="115350" cy="115350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E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295" name="Conector recto 294">
              <a:extLst>
                <a:ext uri="{FF2B5EF4-FFF2-40B4-BE49-F238E27FC236}">
                  <a16:creationId xmlns:a16="http://schemas.microsoft.com/office/drawing/2014/main" id="{9C664343-349B-43BB-8299-C3DC3330A5A0}"/>
                </a:ext>
              </a:extLst>
            </p:cNvPr>
            <p:cNvCxnSpPr/>
            <p:nvPr/>
          </p:nvCxnSpPr>
          <p:spPr>
            <a:xfrm>
              <a:off x="2480502" y="1171069"/>
              <a:ext cx="39146" cy="50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6" name="Grupo 295">
            <a:extLst>
              <a:ext uri="{FF2B5EF4-FFF2-40B4-BE49-F238E27FC236}">
                <a16:creationId xmlns:a16="http://schemas.microsoft.com/office/drawing/2014/main" id="{F5AA1170-C28C-4ED0-9320-76C466C4EE83}"/>
              </a:ext>
            </a:extLst>
          </p:cNvPr>
          <p:cNvGrpSpPr/>
          <p:nvPr/>
        </p:nvGrpSpPr>
        <p:grpSpPr>
          <a:xfrm>
            <a:off x="2644431" y="6337295"/>
            <a:ext cx="154496" cy="115350"/>
            <a:chOff x="2480502" y="1113394"/>
            <a:chExt cx="154496" cy="115350"/>
          </a:xfrm>
        </p:grpSpPr>
        <p:sp>
          <p:nvSpPr>
            <p:cNvPr id="297" name="Elipse 296">
              <a:extLst>
                <a:ext uri="{FF2B5EF4-FFF2-40B4-BE49-F238E27FC236}">
                  <a16:creationId xmlns:a16="http://schemas.microsoft.com/office/drawing/2014/main" id="{2C2C9AB8-7345-43C1-BEC1-769344AAAA9F}"/>
                </a:ext>
              </a:extLst>
            </p:cNvPr>
            <p:cNvSpPr/>
            <p:nvPr/>
          </p:nvSpPr>
          <p:spPr>
            <a:xfrm>
              <a:off x="2519648" y="1113394"/>
              <a:ext cx="115350" cy="115350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E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298" name="Conector recto 297">
              <a:extLst>
                <a:ext uri="{FF2B5EF4-FFF2-40B4-BE49-F238E27FC236}">
                  <a16:creationId xmlns:a16="http://schemas.microsoft.com/office/drawing/2014/main" id="{D07BF93B-6AF5-485E-955A-067F148F0D84}"/>
                </a:ext>
              </a:extLst>
            </p:cNvPr>
            <p:cNvCxnSpPr/>
            <p:nvPr/>
          </p:nvCxnSpPr>
          <p:spPr>
            <a:xfrm>
              <a:off x="2480502" y="1171069"/>
              <a:ext cx="39146" cy="50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99" name="Conector: angular 298">
            <a:extLst>
              <a:ext uri="{FF2B5EF4-FFF2-40B4-BE49-F238E27FC236}">
                <a16:creationId xmlns:a16="http://schemas.microsoft.com/office/drawing/2014/main" id="{3F318DAC-ABA1-4A05-8690-4861A05AEC48}"/>
              </a:ext>
            </a:extLst>
          </p:cNvPr>
          <p:cNvCxnSpPr>
            <a:cxnSpLocks/>
          </p:cNvCxnSpPr>
          <p:nvPr/>
        </p:nvCxnSpPr>
        <p:spPr>
          <a:xfrm rot="10800000" flipV="1">
            <a:off x="975322" y="5252169"/>
            <a:ext cx="1666446" cy="175408"/>
          </a:xfrm>
          <a:prstGeom prst="bentConnector2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0" name="Conector: angular 299">
            <a:extLst>
              <a:ext uri="{FF2B5EF4-FFF2-40B4-BE49-F238E27FC236}">
                <a16:creationId xmlns:a16="http://schemas.microsoft.com/office/drawing/2014/main" id="{94F44B39-EE11-40CA-920E-45060C090D67}"/>
              </a:ext>
            </a:extLst>
          </p:cNvPr>
          <p:cNvCxnSpPr>
            <a:cxnSpLocks/>
          </p:cNvCxnSpPr>
          <p:nvPr/>
        </p:nvCxnSpPr>
        <p:spPr>
          <a:xfrm rot="10800000">
            <a:off x="973733" y="6159173"/>
            <a:ext cx="1711434" cy="231041"/>
          </a:xfrm>
          <a:prstGeom prst="bentConnector2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1" name="Conector recto 300">
            <a:extLst>
              <a:ext uri="{FF2B5EF4-FFF2-40B4-BE49-F238E27FC236}">
                <a16:creationId xmlns:a16="http://schemas.microsoft.com/office/drawing/2014/main" id="{DFE9D47C-E1EF-4A7A-80BB-201495C9723A}"/>
              </a:ext>
            </a:extLst>
          </p:cNvPr>
          <p:cNvCxnSpPr>
            <a:cxnSpLocks/>
          </p:cNvCxnSpPr>
          <p:nvPr/>
        </p:nvCxnSpPr>
        <p:spPr>
          <a:xfrm flipV="1">
            <a:off x="2000740" y="5237880"/>
            <a:ext cx="0" cy="38755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2" name="Conector recto 301">
            <a:extLst>
              <a:ext uri="{FF2B5EF4-FFF2-40B4-BE49-F238E27FC236}">
                <a16:creationId xmlns:a16="http://schemas.microsoft.com/office/drawing/2014/main" id="{1B74F12E-307C-4320-BAA1-002C7DD403F5}"/>
              </a:ext>
            </a:extLst>
          </p:cNvPr>
          <p:cNvCxnSpPr>
            <a:cxnSpLocks/>
          </p:cNvCxnSpPr>
          <p:nvPr/>
        </p:nvCxnSpPr>
        <p:spPr>
          <a:xfrm flipV="1">
            <a:off x="2006199" y="5977360"/>
            <a:ext cx="0" cy="4271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3" name="CuadroTexto 302">
            <a:extLst>
              <a:ext uri="{FF2B5EF4-FFF2-40B4-BE49-F238E27FC236}">
                <a16:creationId xmlns:a16="http://schemas.microsoft.com/office/drawing/2014/main" id="{81F008A5-ADAF-4227-9984-1EDE3E768335}"/>
              </a:ext>
            </a:extLst>
          </p:cNvPr>
          <p:cNvSpPr txBox="1"/>
          <p:nvPr/>
        </p:nvSpPr>
        <p:spPr>
          <a:xfrm>
            <a:off x="316171" y="5573757"/>
            <a:ext cx="5160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</a:t>
            </a:r>
            <a:r>
              <a:rPr kumimoji="0" lang="es-ES" sz="2000" b="1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</a:t>
            </a:r>
          </a:p>
        </p:txBody>
      </p:sp>
      <p:sp>
        <p:nvSpPr>
          <p:cNvPr id="304" name="CuadroTexto 303">
            <a:extLst>
              <a:ext uri="{FF2B5EF4-FFF2-40B4-BE49-F238E27FC236}">
                <a16:creationId xmlns:a16="http://schemas.microsoft.com/office/drawing/2014/main" id="{0E102FA5-8CFE-435E-AC64-4A3C776D8B9F}"/>
              </a:ext>
            </a:extLst>
          </p:cNvPr>
          <p:cNvSpPr txBox="1"/>
          <p:nvPr/>
        </p:nvSpPr>
        <p:spPr>
          <a:xfrm>
            <a:off x="2163692" y="5607622"/>
            <a:ext cx="5160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</a:t>
            </a:r>
            <a:r>
              <a:rPr kumimoji="0" lang="es-ES" sz="2000" b="1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</a:t>
            </a:r>
          </a:p>
        </p:txBody>
      </p:sp>
      <p:sp>
        <p:nvSpPr>
          <p:cNvPr id="305" name="CuadroTexto 304">
            <a:extLst>
              <a:ext uri="{FF2B5EF4-FFF2-40B4-BE49-F238E27FC236}">
                <a16:creationId xmlns:a16="http://schemas.microsoft.com/office/drawing/2014/main" id="{0816F971-DE60-4823-9479-68840543BF59}"/>
              </a:ext>
            </a:extLst>
          </p:cNvPr>
          <p:cNvSpPr txBox="1"/>
          <p:nvPr/>
        </p:nvSpPr>
        <p:spPr>
          <a:xfrm>
            <a:off x="2712006" y="4941506"/>
            <a:ext cx="3318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1" i="0" u="none" strike="noStrike" kern="1200" cap="none" spc="0" normalizeH="0" baseline="0" noProof="0" dirty="0">
                <a:ln>
                  <a:noFill/>
                </a:ln>
                <a:solidFill>
                  <a:srgbClr val="498F3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+</a:t>
            </a:r>
            <a:endParaRPr kumimoji="0" lang="es-ES" sz="2000" b="1" i="0" u="none" strike="noStrike" kern="1200" cap="none" spc="0" normalizeH="0" baseline="-25000" noProof="0" dirty="0">
              <a:ln>
                <a:noFill/>
              </a:ln>
              <a:solidFill>
                <a:srgbClr val="498F3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6" name="CuadroTexto 305">
            <a:extLst>
              <a:ext uri="{FF2B5EF4-FFF2-40B4-BE49-F238E27FC236}">
                <a16:creationId xmlns:a16="http://schemas.microsoft.com/office/drawing/2014/main" id="{F387AF95-2853-48B2-89AB-71586477B77E}"/>
              </a:ext>
            </a:extLst>
          </p:cNvPr>
          <p:cNvSpPr txBox="1"/>
          <p:nvPr/>
        </p:nvSpPr>
        <p:spPr>
          <a:xfrm>
            <a:off x="2740614" y="6228214"/>
            <a:ext cx="2650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1" i="0" u="none" strike="noStrike" kern="1200" cap="none" spc="0" normalizeH="0" baseline="0" noProof="0" dirty="0">
                <a:ln>
                  <a:noFill/>
                </a:ln>
                <a:solidFill>
                  <a:srgbClr val="498F3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-</a:t>
            </a:r>
            <a:endParaRPr kumimoji="0" lang="es-ES" sz="2000" b="1" i="0" u="none" strike="noStrike" kern="1200" cap="none" spc="0" normalizeH="0" baseline="-25000" noProof="0" dirty="0">
              <a:ln>
                <a:noFill/>
              </a:ln>
              <a:solidFill>
                <a:srgbClr val="498F3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55" name="Grupo 354">
            <a:extLst>
              <a:ext uri="{FF2B5EF4-FFF2-40B4-BE49-F238E27FC236}">
                <a16:creationId xmlns:a16="http://schemas.microsoft.com/office/drawing/2014/main" id="{50535B4F-1F89-42C7-B8E0-407C840AD4D4}"/>
              </a:ext>
            </a:extLst>
          </p:cNvPr>
          <p:cNvGrpSpPr/>
          <p:nvPr/>
        </p:nvGrpSpPr>
        <p:grpSpPr>
          <a:xfrm flipV="1">
            <a:off x="5270341" y="3746194"/>
            <a:ext cx="372242" cy="440886"/>
            <a:chOff x="3548808" y="763233"/>
            <a:chExt cx="372242" cy="440886"/>
          </a:xfrm>
        </p:grpSpPr>
        <p:sp>
          <p:nvSpPr>
            <p:cNvPr id="356" name="Triángulo isósceles 355">
              <a:extLst>
                <a:ext uri="{FF2B5EF4-FFF2-40B4-BE49-F238E27FC236}">
                  <a16:creationId xmlns:a16="http://schemas.microsoft.com/office/drawing/2014/main" id="{ADEE4EAC-B5D2-42AC-95B7-04D0BAAB4219}"/>
                </a:ext>
              </a:extLst>
            </p:cNvPr>
            <p:cNvSpPr/>
            <p:nvPr/>
          </p:nvSpPr>
          <p:spPr>
            <a:xfrm>
              <a:off x="3563094" y="864672"/>
              <a:ext cx="346050" cy="248722"/>
            </a:xfrm>
            <a:prstGeom prst="triangle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E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357" name="Conector recto 356">
              <a:extLst>
                <a:ext uri="{FF2B5EF4-FFF2-40B4-BE49-F238E27FC236}">
                  <a16:creationId xmlns:a16="http://schemas.microsoft.com/office/drawing/2014/main" id="{5307F9A8-82EA-45D8-B8AD-3B11E61A968E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3548808" y="857529"/>
              <a:ext cx="372242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8" name="Conector recto 357">
              <a:extLst>
                <a:ext uri="{FF2B5EF4-FFF2-40B4-BE49-F238E27FC236}">
                  <a16:creationId xmlns:a16="http://schemas.microsoft.com/office/drawing/2014/main" id="{EDADC875-EE4A-4EBE-B984-D34C2C6601F3}"/>
                </a:ext>
              </a:extLst>
            </p:cNvPr>
            <p:cNvCxnSpPr>
              <a:stCxn id="356" idx="3"/>
            </p:cNvCxnSpPr>
            <p:nvPr/>
          </p:nvCxnSpPr>
          <p:spPr>
            <a:xfrm flipH="1">
              <a:off x="3734929" y="1113394"/>
              <a:ext cx="1190" cy="90725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9" name="Conector recto 358">
              <a:extLst>
                <a:ext uri="{FF2B5EF4-FFF2-40B4-BE49-F238E27FC236}">
                  <a16:creationId xmlns:a16="http://schemas.microsoft.com/office/drawing/2014/main" id="{26383A94-29A7-403B-9EA7-C5E3F28ADF3C}"/>
                </a:ext>
              </a:extLst>
            </p:cNvPr>
            <p:cNvCxnSpPr/>
            <p:nvPr/>
          </p:nvCxnSpPr>
          <p:spPr>
            <a:xfrm flipH="1">
              <a:off x="3736715" y="763233"/>
              <a:ext cx="1190" cy="90725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0" name="Grupo 359">
            <a:extLst>
              <a:ext uri="{FF2B5EF4-FFF2-40B4-BE49-F238E27FC236}">
                <a16:creationId xmlns:a16="http://schemas.microsoft.com/office/drawing/2014/main" id="{0D3E7A0D-6EF0-4418-A6D2-E93A29FF97A6}"/>
              </a:ext>
            </a:extLst>
          </p:cNvPr>
          <p:cNvGrpSpPr/>
          <p:nvPr/>
        </p:nvGrpSpPr>
        <p:grpSpPr>
          <a:xfrm flipV="1">
            <a:off x="4154012" y="3593086"/>
            <a:ext cx="571292" cy="735158"/>
            <a:chOff x="864426" y="1516856"/>
            <a:chExt cx="700644" cy="936110"/>
          </a:xfrm>
        </p:grpSpPr>
        <p:grpSp>
          <p:nvGrpSpPr>
            <p:cNvPr id="361" name="Grupo 360">
              <a:extLst>
                <a:ext uri="{FF2B5EF4-FFF2-40B4-BE49-F238E27FC236}">
                  <a16:creationId xmlns:a16="http://schemas.microsoft.com/office/drawing/2014/main" id="{05F275B6-AFC1-4F14-87A3-6A7E02F6AEDB}"/>
                </a:ext>
              </a:extLst>
            </p:cNvPr>
            <p:cNvGrpSpPr/>
            <p:nvPr/>
          </p:nvGrpSpPr>
          <p:grpSpPr>
            <a:xfrm>
              <a:off x="864426" y="1634589"/>
              <a:ext cx="700644" cy="700644"/>
              <a:chOff x="1662546" y="2339439"/>
              <a:chExt cx="700644" cy="700644"/>
            </a:xfrm>
          </p:grpSpPr>
          <p:sp>
            <p:nvSpPr>
              <p:cNvPr id="364" name="Elipse 363">
                <a:extLst>
                  <a:ext uri="{FF2B5EF4-FFF2-40B4-BE49-F238E27FC236}">
                    <a16:creationId xmlns:a16="http://schemas.microsoft.com/office/drawing/2014/main" id="{A8BE7629-43D4-4C62-BAEE-9DE69D69441E}"/>
                  </a:ext>
                </a:extLst>
              </p:cNvPr>
              <p:cNvSpPr/>
              <p:nvPr/>
            </p:nvSpPr>
            <p:spPr>
              <a:xfrm>
                <a:off x="1662546" y="2339439"/>
                <a:ext cx="700644" cy="700644"/>
              </a:xfrm>
              <a:prstGeom prst="ellipse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s-ES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  <p:cxnSp>
            <p:nvCxnSpPr>
              <p:cNvPr id="365" name="Conector recto de flecha 364">
                <a:extLst>
                  <a:ext uri="{FF2B5EF4-FFF2-40B4-BE49-F238E27FC236}">
                    <a16:creationId xmlns:a16="http://schemas.microsoft.com/office/drawing/2014/main" id="{DD856D40-5110-4A7D-B2D7-27712034D21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14041" y="2440379"/>
                <a:ext cx="0" cy="498764"/>
              </a:xfrm>
              <a:prstGeom prst="straightConnector1">
                <a:avLst/>
              </a:prstGeom>
              <a:ln w="41275">
                <a:solidFill>
                  <a:schemeClr val="tx1"/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62" name="Conector recto 361">
              <a:extLst>
                <a:ext uri="{FF2B5EF4-FFF2-40B4-BE49-F238E27FC236}">
                  <a16:creationId xmlns:a16="http://schemas.microsoft.com/office/drawing/2014/main" id="{EFCC8336-8D0F-44D7-8C95-AC5A29FFC1EC}"/>
                </a:ext>
              </a:extLst>
            </p:cNvPr>
            <p:cNvCxnSpPr>
              <a:cxnSpLocks/>
              <a:stCxn id="364" idx="0"/>
            </p:cNvCxnSpPr>
            <p:nvPr/>
          </p:nvCxnSpPr>
          <p:spPr>
            <a:xfrm flipV="1">
              <a:off x="1214748" y="1516856"/>
              <a:ext cx="0" cy="117733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3" name="Conector recto 362">
              <a:extLst>
                <a:ext uri="{FF2B5EF4-FFF2-40B4-BE49-F238E27FC236}">
                  <a16:creationId xmlns:a16="http://schemas.microsoft.com/office/drawing/2014/main" id="{AD954FC7-062A-4936-8AAE-850E59B1C9B4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17129" y="2335233"/>
              <a:ext cx="0" cy="117733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6" name="Grupo 365">
            <a:extLst>
              <a:ext uri="{FF2B5EF4-FFF2-40B4-BE49-F238E27FC236}">
                <a16:creationId xmlns:a16="http://schemas.microsoft.com/office/drawing/2014/main" id="{DECE286C-D257-4052-87AD-C2F80127497B}"/>
              </a:ext>
            </a:extLst>
          </p:cNvPr>
          <p:cNvGrpSpPr/>
          <p:nvPr/>
        </p:nvGrpSpPr>
        <p:grpSpPr>
          <a:xfrm>
            <a:off x="6069296" y="3356358"/>
            <a:ext cx="154496" cy="115350"/>
            <a:chOff x="2480502" y="1113394"/>
            <a:chExt cx="154496" cy="115350"/>
          </a:xfrm>
        </p:grpSpPr>
        <p:sp>
          <p:nvSpPr>
            <p:cNvPr id="367" name="Elipse 366">
              <a:extLst>
                <a:ext uri="{FF2B5EF4-FFF2-40B4-BE49-F238E27FC236}">
                  <a16:creationId xmlns:a16="http://schemas.microsoft.com/office/drawing/2014/main" id="{4AA63822-30CF-41C8-A260-0133F9F9912B}"/>
                </a:ext>
              </a:extLst>
            </p:cNvPr>
            <p:cNvSpPr/>
            <p:nvPr/>
          </p:nvSpPr>
          <p:spPr>
            <a:xfrm>
              <a:off x="2519648" y="1113394"/>
              <a:ext cx="115350" cy="115350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E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368" name="Conector recto 367">
              <a:extLst>
                <a:ext uri="{FF2B5EF4-FFF2-40B4-BE49-F238E27FC236}">
                  <a16:creationId xmlns:a16="http://schemas.microsoft.com/office/drawing/2014/main" id="{786D803D-6E39-47BD-B7A5-05D59AEECD73}"/>
                </a:ext>
              </a:extLst>
            </p:cNvPr>
            <p:cNvCxnSpPr/>
            <p:nvPr/>
          </p:nvCxnSpPr>
          <p:spPr>
            <a:xfrm>
              <a:off x="2480502" y="1171069"/>
              <a:ext cx="39146" cy="50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9" name="Grupo 368">
            <a:extLst>
              <a:ext uri="{FF2B5EF4-FFF2-40B4-BE49-F238E27FC236}">
                <a16:creationId xmlns:a16="http://schemas.microsoft.com/office/drawing/2014/main" id="{A2D93257-7D74-4E8A-8E6D-08B7C6818AA3}"/>
              </a:ext>
            </a:extLst>
          </p:cNvPr>
          <p:cNvGrpSpPr/>
          <p:nvPr/>
        </p:nvGrpSpPr>
        <p:grpSpPr>
          <a:xfrm>
            <a:off x="6100251" y="4503416"/>
            <a:ext cx="154496" cy="115350"/>
            <a:chOff x="2480502" y="1113394"/>
            <a:chExt cx="154496" cy="115350"/>
          </a:xfrm>
        </p:grpSpPr>
        <p:sp>
          <p:nvSpPr>
            <p:cNvPr id="370" name="Elipse 369">
              <a:extLst>
                <a:ext uri="{FF2B5EF4-FFF2-40B4-BE49-F238E27FC236}">
                  <a16:creationId xmlns:a16="http://schemas.microsoft.com/office/drawing/2014/main" id="{F5FC26D4-8246-4E43-94C1-88587B707B80}"/>
                </a:ext>
              </a:extLst>
            </p:cNvPr>
            <p:cNvSpPr/>
            <p:nvPr/>
          </p:nvSpPr>
          <p:spPr>
            <a:xfrm>
              <a:off x="2519648" y="1113394"/>
              <a:ext cx="115350" cy="115350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s-E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371" name="Conector recto 370">
              <a:extLst>
                <a:ext uri="{FF2B5EF4-FFF2-40B4-BE49-F238E27FC236}">
                  <a16:creationId xmlns:a16="http://schemas.microsoft.com/office/drawing/2014/main" id="{13ACAB4A-CA0B-4F7C-AAF6-FD04682F6636}"/>
                </a:ext>
              </a:extLst>
            </p:cNvPr>
            <p:cNvCxnSpPr/>
            <p:nvPr/>
          </p:nvCxnSpPr>
          <p:spPr>
            <a:xfrm>
              <a:off x="2480502" y="1171069"/>
              <a:ext cx="39146" cy="506"/>
            </a:xfrm>
            <a:prstGeom prst="line">
              <a:avLst/>
            </a:prstGeom>
            <a:ln w="190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372" name="Conector: angular 371">
            <a:extLst>
              <a:ext uri="{FF2B5EF4-FFF2-40B4-BE49-F238E27FC236}">
                <a16:creationId xmlns:a16="http://schemas.microsoft.com/office/drawing/2014/main" id="{D4F1257B-9705-4F1E-B830-441C1550BF61}"/>
              </a:ext>
            </a:extLst>
          </p:cNvPr>
          <p:cNvCxnSpPr>
            <a:cxnSpLocks/>
          </p:cNvCxnSpPr>
          <p:nvPr/>
        </p:nvCxnSpPr>
        <p:spPr>
          <a:xfrm rot="10800000" flipV="1">
            <a:off x="4438762" y="3418290"/>
            <a:ext cx="1666446" cy="175408"/>
          </a:xfrm>
          <a:prstGeom prst="bentConnector2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3" name="Conector: angular 372">
            <a:extLst>
              <a:ext uri="{FF2B5EF4-FFF2-40B4-BE49-F238E27FC236}">
                <a16:creationId xmlns:a16="http://schemas.microsoft.com/office/drawing/2014/main" id="{D464C1E0-70A1-4725-AFDA-8FB2367CFB7A}"/>
              </a:ext>
            </a:extLst>
          </p:cNvPr>
          <p:cNvCxnSpPr>
            <a:cxnSpLocks/>
          </p:cNvCxnSpPr>
          <p:nvPr/>
        </p:nvCxnSpPr>
        <p:spPr>
          <a:xfrm rot="10800000">
            <a:off x="4444793" y="4325294"/>
            <a:ext cx="1711434" cy="231041"/>
          </a:xfrm>
          <a:prstGeom prst="bentConnector2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4" name="Conector recto 373">
            <a:extLst>
              <a:ext uri="{FF2B5EF4-FFF2-40B4-BE49-F238E27FC236}">
                <a16:creationId xmlns:a16="http://schemas.microsoft.com/office/drawing/2014/main" id="{B5D78374-2860-4A9E-ADC6-0CF3A927E1E0}"/>
              </a:ext>
            </a:extLst>
          </p:cNvPr>
          <p:cNvCxnSpPr>
            <a:cxnSpLocks/>
          </p:cNvCxnSpPr>
          <p:nvPr/>
        </p:nvCxnSpPr>
        <p:spPr>
          <a:xfrm flipV="1">
            <a:off x="5456560" y="3404001"/>
            <a:ext cx="0" cy="387555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5" name="Conector recto 374">
            <a:extLst>
              <a:ext uri="{FF2B5EF4-FFF2-40B4-BE49-F238E27FC236}">
                <a16:creationId xmlns:a16="http://schemas.microsoft.com/office/drawing/2014/main" id="{418FFC1D-C37B-4D16-9525-8092C396479D}"/>
              </a:ext>
            </a:extLst>
          </p:cNvPr>
          <p:cNvCxnSpPr>
            <a:cxnSpLocks/>
          </p:cNvCxnSpPr>
          <p:nvPr/>
        </p:nvCxnSpPr>
        <p:spPr>
          <a:xfrm flipV="1">
            <a:off x="5454399" y="4143481"/>
            <a:ext cx="0" cy="42713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6" name="CuadroTexto 375">
            <a:extLst>
              <a:ext uri="{FF2B5EF4-FFF2-40B4-BE49-F238E27FC236}">
                <a16:creationId xmlns:a16="http://schemas.microsoft.com/office/drawing/2014/main" id="{BA9A16B9-D858-472F-810A-E95DAD87D407}"/>
              </a:ext>
            </a:extLst>
          </p:cNvPr>
          <p:cNvSpPr txBox="1"/>
          <p:nvPr/>
        </p:nvSpPr>
        <p:spPr>
          <a:xfrm>
            <a:off x="3771991" y="3739878"/>
            <a:ext cx="5160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</a:t>
            </a:r>
            <a:r>
              <a:rPr kumimoji="0" lang="es-ES" sz="2000" b="1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</a:t>
            </a:r>
          </a:p>
        </p:txBody>
      </p:sp>
      <p:sp>
        <p:nvSpPr>
          <p:cNvPr id="377" name="CuadroTexto 376">
            <a:extLst>
              <a:ext uri="{FF2B5EF4-FFF2-40B4-BE49-F238E27FC236}">
                <a16:creationId xmlns:a16="http://schemas.microsoft.com/office/drawing/2014/main" id="{2FCC65D2-6E30-44EC-A00F-4D3A3666EE23}"/>
              </a:ext>
            </a:extLst>
          </p:cNvPr>
          <p:cNvSpPr txBox="1"/>
          <p:nvPr/>
        </p:nvSpPr>
        <p:spPr>
          <a:xfrm>
            <a:off x="5619512" y="3773743"/>
            <a:ext cx="51609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1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</a:t>
            </a:r>
            <a:r>
              <a:rPr kumimoji="0" lang="es-ES" sz="2000" b="1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</a:t>
            </a:r>
          </a:p>
        </p:txBody>
      </p:sp>
      <p:sp>
        <p:nvSpPr>
          <p:cNvPr id="378" name="CuadroTexto 377">
            <a:extLst>
              <a:ext uri="{FF2B5EF4-FFF2-40B4-BE49-F238E27FC236}">
                <a16:creationId xmlns:a16="http://schemas.microsoft.com/office/drawing/2014/main" id="{CA8B1ECE-D5FA-426E-A5A2-386FC27C2094}"/>
              </a:ext>
            </a:extLst>
          </p:cNvPr>
          <p:cNvSpPr txBox="1"/>
          <p:nvPr/>
        </p:nvSpPr>
        <p:spPr>
          <a:xfrm>
            <a:off x="6167826" y="3107627"/>
            <a:ext cx="33184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1" i="0" u="none" strike="noStrike" kern="1200" cap="none" spc="0" normalizeH="0" baseline="0" noProof="0" dirty="0">
                <a:ln>
                  <a:noFill/>
                </a:ln>
                <a:solidFill>
                  <a:srgbClr val="498F3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+</a:t>
            </a:r>
            <a:endParaRPr kumimoji="0" lang="es-ES" sz="2000" b="1" i="0" u="none" strike="noStrike" kern="1200" cap="none" spc="0" normalizeH="0" baseline="-25000" noProof="0" dirty="0">
              <a:ln>
                <a:noFill/>
              </a:ln>
              <a:solidFill>
                <a:srgbClr val="498F3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79" name="CuadroTexto 378">
            <a:extLst>
              <a:ext uri="{FF2B5EF4-FFF2-40B4-BE49-F238E27FC236}">
                <a16:creationId xmlns:a16="http://schemas.microsoft.com/office/drawing/2014/main" id="{EB133C5C-4470-4D68-8432-48AABE8EB00A}"/>
              </a:ext>
            </a:extLst>
          </p:cNvPr>
          <p:cNvSpPr txBox="1"/>
          <p:nvPr/>
        </p:nvSpPr>
        <p:spPr>
          <a:xfrm>
            <a:off x="6196434" y="4394335"/>
            <a:ext cx="26508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1" i="0" u="none" strike="noStrike" kern="1200" cap="none" spc="0" normalizeH="0" baseline="0" noProof="0" dirty="0">
                <a:ln>
                  <a:noFill/>
                </a:ln>
                <a:solidFill>
                  <a:srgbClr val="498F34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-</a:t>
            </a:r>
            <a:endParaRPr kumimoji="0" lang="es-ES" sz="2000" b="1" i="0" u="none" strike="noStrike" kern="1200" cap="none" spc="0" normalizeH="0" baseline="-25000" noProof="0" dirty="0">
              <a:ln>
                <a:noFill/>
              </a:ln>
              <a:solidFill>
                <a:srgbClr val="498F34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7D66A37B-D40E-0405-29AC-59D6E8FE0B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9824" y="1017660"/>
            <a:ext cx="1755800" cy="1093717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3D69B5F3-8398-E3A7-F514-C323581E77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95084" y="401355"/>
            <a:ext cx="1613141" cy="1097375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F9F5837C-2C8F-609A-FFCE-2751391CCF0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55439" y="1535689"/>
            <a:ext cx="1492430" cy="1097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346653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36</Words>
  <Application>Microsoft Office PowerPoint</Application>
  <PresentationFormat>Panorámica</PresentationFormat>
  <Paragraphs>22</Paragraphs>
  <Slides>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Cambria Math</vt:lpstr>
      <vt:lpstr>Tema de Office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ivan.garciav@upm.es</dc:creator>
  <cp:lastModifiedBy>ivan.garciav@upm.es</cp:lastModifiedBy>
  <cp:revision>2</cp:revision>
  <dcterms:created xsi:type="dcterms:W3CDTF">2022-07-24T14:46:50Z</dcterms:created>
  <dcterms:modified xsi:type="dcterms:W3CDTF">2022-09-17T16:24:47Z</dcterms:modified>
</cp:coreProperties>
</file>

<file path=docProps/thumbnail.jpeg>
</file>